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handoutMasterIdLst>
    <p:handoutMasterId r:id="rId61"/>
  </p:handoutMasterIdLst>
  <p:sldIdLst>
    <p:sldId id="256" r:id="rId4"/>
    <p:sldId id="258" r:id="rId5"/>
    <p:sldId id="461" r:id="rId6"/>
    <p:sldId id="462" r:id="rId7"/>
    <p:sldId id="463" r:id="rId8"/>
    <p:sldId id="257" r:id="rId9"/>
    <p:sldId id="280" r:id="rId10"/>
    <p:sldId id="360" r:id="rId11"/>
    <p:sldId id="361" r:id="rId12"/>
    <p:sldId id="362" r:id="rId13"/>
    <p:sldId id="358" r:id="rId14"/>
    <p:sldId id="363" r:id="rId15"/>
    <p:sldId id="364" r:id="rId16"/>
    <p:sldId id="365" r:id="rId17"/>
    <p:sldId id="366" r:id="rId18"/>
    <p:sldId id="340" r:id="rId19"/>
    <p:sldId id="465" r:id="rId20"/>
    <p:sldId id="466" r:id="rId21"/>
    <p:sldId id="467" r:id="rId22"/>
    <p:sldId id="468" r:id="rId23"/>
    <p:sldId id="369" r:id="rId24"/>
    <p:sldId id="370" r:id="rId25"/>
    <p:sldId id="371" r:id="rId26"/>
    <p:sldId id="372" r:id="rId27"/>
    <p:sldId id="373" r:id="rId28"/>
    <p:sldId id="374" r:id="rId29"/>
    <p:sldId id="375" r:id="rId30"/>
    <p:sldId id="376" r:id="rId31"/>
    <p:sldId id="377" r:id="rId32"/>
    <p:sldId id="378" r:id="rId33"/>
    <p:sldId id="379" r:id="rId34"/>
    <p:sldId id="380" r:id="rId35"/>
    <p:sldId id="382" r:id="rId36"/>
    <p:sldId id="381" r:id="rId37"/>
    <p:sldId id="383" r:id="rId38"/>
    <p:sldId id="384" r:id="rId39"/>
    <p:sldId id="385" r:id="rId40"/>
    <p:sldId id="469" r:id="rId41"/>
    <p:sldId id="390" r:id="rId42"/>
    <p:sldId id="391" r:id="rId43"/>
    <p:sldId id="392" r:id="rId44"/>
    <p:sldId id="393" r:id="rId45"/>
    <p:sldId id="394" r:id="rId46"/>
    <p:sldId id="395" r:id="rId47"/>
    <p:sldId id="396" r:id="rId48"/>
    <p:sldId id="397" r:id="rId49"/>
    <p:sldId id="399" r:id="rId50"/>
    <p:sldId id="400" r:id="rId51"/>
    <p:sldId id="401" r:id="rId52"/>
    <p:sldId id="470" r:id="rId53"/>
    <p:sldId id="402" r:id="rId54"/>
    <p:sldId id="286" r:id="rId55"/>
    <p:sldId id="404" r:id="rId56"/>
    <p:sldId id="405" r:id="rId57"/>
    <p:sldId id="406" r:id="rId58"/>
    <p:sldId id="464" r:id="rId59"/>
    <p:sldId id="268" r:id="rId60"/>
  </p:sldIdLst>
  <p:sldSz cx="12198350" cy="6859270"/>
  <p:notesSz cx="6858000" cy="9144000"/>
  <p:defaultTex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835" algn="l" defTabSz="1219200" rtl="0" eaLnBrk="1" latinLnBrk="0" hangingPunct="1">
      <a:defRPr sz="2400" kern="1200">
        <a:solidFill>
          <a:schemeClr val="tx1"/>
        </a:solidFill>
        <a:latin typeface="+mn-lt"/>
        <a:ea typeface="+mn-ea"/>
        <a:cs typeface="+mn-cs"/>
      </a:defRPr>
    </a:lvl3pPr>
    <a:lvl4pPr marL="1829435" algn="l" defTabSz="1219200" rtl="0" eaLnBrk="1" latinLnBrk="0" hangingPunct="1">
      <a:defRPr sz="2400" kern="1200">
        <a:solidFill>
          <a:schemeClr val="tx1"/>
        </a:solidFill>
        <a:latin typeface="+mn-lt"/>
        <a:ea typeface="+mn-ea"/>
        <a:cs typeface="+mn-cs"/>
      </a:defRPr>
    </a:lvl4pPr>
    <a:lvl5pPr marL="2439035" algn="l" defTabSz="1219200" rtl="0" eaLnBrk="1" latinLnBrk="0" hangingPunct="1">
      <a:defRPr sz="2400" kern="1200">
        <a:solidFill>
          <a:schemeClr val="tx1"/>
        </a:solidFill>
        <a:latin typeface="+mn-lt"/>
        <a:ea typeface="+mn-ea"/>
        <a:cs typeface="+mn-cs"/>
      </a:defRPr>
    </a:lvl5pPr>
    <a:lvl6pPr marL="3049270" algn="l" defTabSz="1219200" rtl="0" eaLnBrk="1" latinLnBrk="0" hangingPunct="1">
      <a:defRPr sz="2400" kern="1200">
        <a:solidFill>
          <a:schemeClr val="tx1"/>
        </a:solidFill>
        <a:latin typeface="+mn-lt"/>
        <a:ea typeface="+mn-ea"/>
        <a:cs typeface="+mn-cs"/>
      </a:defRPr>
    </a:lvl6pPr>
    <a:lvl7pPr marL="3658870" algn="l" defTabSz="1219200" rtl="0" eaLnBrk="1" latinLnBrk="0" hangingPunct="1">
      <a:defRPr sz="2400" kern="1200">
        <a:solidFill>
          <a:schemeClr val="tx1"/>
        </a:solidFill>
        <a:latin typeface="+mn-lt"/>
        <a:ea typeface="+mn-ea"/>
        <a:cs typeface="+mn-cs"/>
      </a:defRPr>
    </a:lvl7pPr>
    <a:lvl8pPr marL="4268470" algn="l" defTabSz="1219200" rtl="0" eaLnBrk="1" latinLnBrk="0" hangingPunct="1">
      <a:defRPr sz="2400" kern="1200">
        <a:solidFill>
          <a:schemeClr val="tx1"/>
        </a:solidFill>
        <a:latin typeface="+mn-lt"/>
        <a:ea typeface="+mn-ea"/>
        <a:cs typeface="+mn-cs"/>
      </a:defRPr>
    </a:lvl8pPr>
    <a:lvl9pPr marL="4878705" algn="l" defTabSz="121920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orient="horz" pos="2928" userDrawn="1">
          <p15:clr>
            <a:srgbClr val="A4A3A4"/>
          </p15:clr>
        </p15:guide>
        <p15:guide id="3" pos="866" userDrawn="1">
          <p15:clr>
            <a:srgbClr val="A4A3A4"/>
          </p15:clr>
        </p15:guide>
        <p15:guide id="4" pos="373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56D8D"/>
    <a:srgbClr val="3E5CCC"/>
    <a:srgbClr val="92D050"/>
    <a:srgbClr val="3A4187"/>
    <a:srgbClr val="8C9EE0"/>
    <a:srgbClr val="28A7E1"/>
    <a:srgbClr val="1A8ABC"/>
    <a:srgbClr val="A4B3D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6" autoAdjust="0"/>
    <p:restoredTop sz="95681" autoAdjust="0"/>
  </p:normalViewPr>
  <p:slideViewPr>
    <p:cSldViewPr showGuides="1">
      <p:cViewPr varScale="1">
        <p:scale>
          <a:sx n="91" d="100"/>
          <a:sy n="91" d="100"/>
        </p:scale>
        <p:origin x="252" y="48"/>
      </p:cViewPr>
      <p:guideLst>
        <p:guide orient="horz" pos="2160"/>
        <p:guide orient="horz" pos="2928"/>
        <p:guide pos="866"/>
        <p:guide pos="373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73" d="100"/>
          <a:sy n="73" d="100"/>
        </p:scale>
        <p:origin x="2852" y="36"/>
      </p:cViewPr>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4" Type="http://schemas.openxmlformats.org/officeDocument/2006/relationships/tableStyles" Target="tableStyles.xml"/><Relationship Id="rId63" Type="http://schemas.openxmlformats.org/officeDocument/2006/relationships/viewProps" Target="viewProps.xml"/><Relationship Id="rId62" Type="http://schemas.openxmlformats.org/officeDocument/2006/relationships/presProps" Target="presProps.xml"/><Relationship Id="rId61" Type="http://schemas.openxmlformats.org/officeDocument/2006/relationships/handoutMaster" Target="handoutMasters/handoutMaster1.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6.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73648A5-1AAC-44C2-A860-4F80AF8A9A26}"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D4BE859-46AC-4E08-A9B0-A4992BE5FD01}"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14876" y="2841225"/>
            <a:ext cx="10368598" cy="1960487"/>
          </a:xfrm>
          <a:prstGeom prst="rect">
            <a:avLst/>
          </a:prstGeom>
        </p:spPr>
        <p:txBody>
          <a:bodyPr/>
          <a:lstStyle/>
          <a:p>
            <a:r>
              <a:rPr lang="en-US" dirty="0"/>
              <a:t>Click to edit Master title style</a:t>
            </a:r>
            <a:endParaRPr lang="en-US" dirty="0"/>
          </a:p>
        </p:txBody>
      </p:sp>
      <p:sp>
        <p:nvSpPr>
          <p:cNvPr id="3" name="Subtitle 2"/>
          <p:cNvSpPr>
            <a:spLocks noGrp="1"/>
          </p:cNvSpPr>
          <p:nvPr>
            <p:ph type="subTitle" idx="1"/>
          </p:nvPr>
        </p:nvSpPr>
        <p:spPr>
          <a:xfrm>
            <a:off x="1829753" y="5182800"/>
            <a:ext cx="8538845" cy="2337341"/>
          </a:xfrm>
          <a:prstGeom prst="rect">
            <a:avLst/>
          </a:prstGeo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835" indent="0" algn="ctr">
              <a:buNone/>
              <a:defRPr>
                <a:solidFill>
                  <a:schemeClr val="tx1">
                    <a:tint val="75000"/>
                  </a:schemeClr>
                </a:solidFill>
              </a:defRPr>
            </a:lvl3pPr>
            <a:lvl4pPr marL="1829435" indent="0" algn="ctr">
              <a:buNone/>
              <a:defRPr>
                <a:solidFill>
                  <a:schemeClr val="tx1">
                    <a:tint val="75000"/>
                  </a:schemeClr>
                </a:solidFill>
              </a:defRPr>
            </a:lvl4pPr>
            <a:lvl5pPr marL="2439035" indent="0" algn="ctr">
              <a:buNone/>
              <a:defRPr>
                <a:solidFill>
                  <a:schemeClr val="tx1">
                    <a:tint val="75000"/>
                  </a:schemeClr>
                </a:solidFill>
              </a:defRPr>
            </a:lvl5pPr>
            <a:lvl6pPr marL="3049270" indent="0" algn="ctr">
              <a:buNone/>
              <a:defRPr>
                <a:solidFill>
                  <a:schemeClr val="tx1">
                    <a:tint val="75000"/>
                  </a:schemeClr>
                </a:solidFill>
              </a:defRPr>
            </a:lvl6pPr>
            <a:lvl7pPr marL="3658870" indent="0" algn="ctr">
              <a:buNone/>
              <a:defRPr>
                <a:solidFill>
                  <a:schemeClr val="tx1">
                    <a:tint val="75000"/>
                  </a:schemeClr>
                </a:solidFill>
              </a:defRPr>
            </a:lvl7pPr>
            <a:lvl8pPr marL="4268470" indent="0" algn="ctr">
              <a:buNone/>
              <a:defRPr>
                <a:solidFill>
                  <a:schemeClr val="tx1">
                    <a:tint val="75000"/>
                  </a:schemeClr>
                </a:solidFill>
              </a:defRPr>
            </a:lvl8pPr>
            <a:lvl9pPr marL="4878705" indent="0" algn="ctr">
              <a:buNone/>
              <a:defRPr>
                <a:solidFill>
                  <a:schemeClr val="tx1">
                    <a:tint val="75000"/>
                  </a:schemeClr>
                </a:solidFill>
              </a:defRPr>
            </a:lvl9pPr>
          </a:lstStyle>
          <a:p>
            <a:r>
              <a:rPr lang="en-US"/>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09918" y="366269"/>
            <a:ext cx="10978515" cy="1524353"/>
          </a:xfrm>
          <a:prstGeom prst="rect">
            <a:avLst/>
          </a:prstGeom>
        </p:spPr>
        <p:txBody>
          <a:bodyPr/>
          <a:lstStyle/>
          <a:p>
            <a:r>
              <a:rPr lang="en-US"/>
              <a:t>Click to edit Master title style</a:t>
            </a:r>
            <a:endParaRPr lang="en-US"/>
          </a:p>
        </p:txBody>
      </p:sp>
      <p:sp>
        <p:nvSpPr>
          <p:cNvPr id="3" name="Vertical Text Placeholder 2"/>
          <p:cNvSpPr>
            <a:spLocks noGrp="1"/>
          </p:cNvSpPr>
          <p:nvPr>
            <p:ph type="body" orient="vert" idx="1"/>
          </p:nvPr>
        </p:nvSpPr>
        <p:spPr>
          <a:xfrm>
            <a:off x="609918" y="2134095"/>
            <a:ext cx="10978515" cy="6036015"/>
          </a:xfrm>
          <a:prstGeom prst="rect">
            <a:avLst/>
          </a:prstGeo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43804" y="366269"/>
            <a:ext cx="2744629" cy="7803840"/>
          </a:xfrm>
          <a:prstGeom prst="rect">
            <a:avLst/>
          </a:prstGeo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609918" y="366269"/>
            <a:ext cx="8030580" cy="7803840"/>
          </a:xfrm>
          <a:prstGeom prst="rect">
            <a:avLst/>
          </a:prstGeo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14876" y="2841225"/>
            <a:ext cx="10368598" cy="1960487"/>
          </a:xfrm>
          <a:prstGeom prst="rect">
            <a:avLst/>
          </a:prstGeom>
        </p:spPr>
        <p:txBody>
          <a:bodyPr/>
          <a:lstStyle/>
          <a:p>
            <a:r>
              <a:rPr lang="en-US" dirty="0"/>
              <a:t>Click to edit Master title style</a:t>
            </a:r>
            <a:endParaRPr lang="en-US" dirty="0"/>
          </a:p>
        </p:txBody>
      </p:sp>
      <p:sp>
        <p:nvSpPr>
          <p:cNvPr id="3" name="Subtitle 2"/>
          <p:cNvSpPr>
            <a:spLocks noGrp="1"/>
          </p:cNvSpPr>
          <p:nvPr>
            <p:ph type="subTitle" idx="1"/>
          </p:nvPr>
        </p:nvSpPr>
        <p:spPr>
          <a:xfrm>
            <a:off x="1829753" y="5182800"/>
            <a:ext cx="8538845" cy="2337341"/>
          </a:xfrm>
          <a:prstGeom prst="rect">
            <a:avLst/>
          </a:prstGeo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835" indent="0" algn="ctr">
              <a:buNone/>
              <a:defRPr>
                <a:solidFill>
                  <a:schemeClr val="tx1">
                    <a:tint val="75000"/>
                  </a:schemeClr>
                </a:solidFill>
              </a:defRPr>
            </a:lvl3pPr>
            <a:lvl4pPr marL="1829435" indent="0" algn="ctr">
              <a:buNone/>
              <a:defRPr>
                <a:solidFill>
                  <a:schemeClr val="tx1">
                    <a:tint val="75000"/>
                  </a:schemeClr>
                </a:solidFill>
              </a:defRPr>
            </a:lvl4pPr>
            <a:lvl5pPr marL="2439035" indent="0" algn="ctr">
              <a:buNone/>
              <a:defRPr>
                <a:solidFill>
                  <a:schemeClr val="tx1">
                    <a:tint val="75000"/>
                  </a:schemeClr>
                </a:solidFill>
              </a:defRPr>
            </a:lvl5pPr>
            <a:lvl6pPr marL="3049270" indent="0" algn="ctr">
              <a:buNone/>
              <a:defRPr>
                <a:solidFill>
                  <a:schemeClr val="tx1">
                    <a:tint val="75000"/>
                  </a:schemeClr>
                </a:solidFill>
              </a:defRPr>
            </a:lvl6pPr>
            <a:lvl7pPr marL="3658870" indent="0" algn="ctr">
              <a:buNone/>
              <a:defRPr>
                <a:solidFill>
                  <a:schemeClr val="tx1">
                    <a:tint val="75000"/>
                  </a:schemeClr>
                </a:solidFill>
              </a:defRPr>
            </a:lvl7pPr>
            <a:lvl8pPr marL="4268470" indent="0" algn="ctr">
              <a:buNone/>
              <a:defRPr>
                <a:solidFill>
                  <a:schemeClr val="tx1">
                    <a:tint val="75000"/>
                  </a:schemeClr>
                </a:solidFill>
              </a:defRPr>
            </a:lvl8pPr>
            <a:lvl9pPr marL="4878705" indent="0" algn="ctr">
              <a:buNone/>
              <a:defRPr>
                <a:solidFill>
                  <a:schemeClr val="tx1">
                    <a:tint val="75000"/>
                  </a:schemeClr>
                </a:solidFill>
              </a:defRPr>
            </a:lvl9pPr>
          </a:lstStyle>
          <a:p>
            <a:r>
              <a:rPr lang="en-US"/>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一级标题">
    <p:spTree>
      <p:nvGrpSpPr>
        <p:cNvPr id="1" name=""/>
        <p:cNvGrpSpPr/>
        <p:nvPr/>
      </p:nvGrpSpPr>
      <p:grpSpPr>
        <a:xfrm>
          <a:off x="0" y="0"/>
          <a:ext cx="0" cy="0"/>
          <a:chOff x="0" y="0"/>
          <a:chExt cx="0" cy="0"/>
        </a:xfrm>
      </p:grpSpPr>
      <p:sp>
        <p:nvSpPr>
          <p:cNvPr id="2" name="Title 1"/>
          <p:cNvSpPr>
            <a:spLocks noGrp="1"/>
          </p:cNvSpPr>
          <p:nvPr>
            <p:ph type="title"/>
          </p:nvPr>
        </p:nvSpPr>
        <p:spPr>
          <a:xfrm>
            <a:off x="774700" y="352424"/>
            <a:ext cx="5334000" cy="429419"/>
          </a:xfrm>
          <a:prstGeom prst="rect">
            <a:avLst/>
          </a:prstGeom>
        </p:spPr>
        <p:txBody>
          <a:bodyPr/>
          <a:lstStyle/>
          <a:p>
            <a:r>
              <a:rPr lang="en-US" dirty="0"/>
              <a:t>Click to edit Master title style</a:t>
            </a:r>
            <a:endParaRPr lang="en-US" dirty="0"/>
          </a:p>
        </p:txBody>
      </p:sp>
      <p:sp>
        <p:nvSpPr>
          <p:cNvPr id="3" name="Content Placeholder 2"/>
          <p:cNvSpPr>
            <a:spLocks noGrp="1"/>
          </p:cNvSpPr>
          <p:nvPr>
            <p:ph idx="1"/>
          </p:nvPr>
        </p:nvSpPr>
        <p:spPr>
          <a:xfrm>
            <a:off x="609918" y="1143795"/>
            <a:ext cx="10978515" cy="5029200"/>
          </a:xfrm>
          <a:prstGeom prst="rect">
            <a:avLst/>
          </a:prstGeom>
        </p:spPr>
        <p:txBody>
          <a:bodyPr/>
          <a:lstStyle>
            <a:lvl1pPr marL="457200" indent="-457200">
              <a:lnSpc>
                <a:spcPct val="120000"/>
              </a:lnSpc>
              <a:buSzPct val="80000"/>
              <a:buFont typeface="Wingdings" panose="05000000000000000000" pitchFamily="2" charset="2"/>
              <a:buChar char="l"/>
              <a:defRPr>
                <a:solidFill>
                  <a:schemeClr val="tx1">
                    <a:lumMod val="75000"/>
                    <a:lumOff val="25000"/>
                  </a:schemeClr>
                </a:solidFill>
              </a:defRPr>
            </a:lvl1pPr>
            <a:lvl2pPr>
              <a:defRPr>
                <a:solidFill>
                  <a:schemeClr val="tx1">
                    <a:lumMod val="75000"/>
                    <a:lumOff val="25000"/>
                  </a:schemeClr>
                </a:solidFill>
              </a:defRPr>
            </a:lvl2p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两级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774700" y="362744"/>
            <a:ext cx="6581775" cy="400050"/>
          </a:xfrm>
          <a:prstGeom prst="rect">
            <a:avLst/>
          </a:prstGeom>
        </p:spPr>
        <p:txBody>
          <a:bodyPr/>
          <a:lstStyle/>
          <a:p>
            <a:r>
              <a:rPr lang="en-US" dirty="0"/>
              <a:t>Click to edit Master title style</a:t>
            </a:r>
            <a:endParaRPr lang="en-US" dirty="0"/>
          </a:p>
        </p:txBody>
      </p:sp>
      <p:sp>
        <p:nvSpPr>
          <p:cNvPr id="3" name="Content Placeholder 2"/>
          <p:cNvSpPr>
            <a:spLocks noGrp="1"/>
          </p:cNvSpPr>
          <p:nvPr>
            <p:ph idx="1"/>
          </p:nvPr>
        </p:nvSpPr>
        <p:spPr>
          <a:xfrm>
            <a:off x="609918" y="1600994"/>
            <a:ext cx="10978515" cy="4572000"/>
          </a:xfrm>
          <a:prstGeom prst="rect">
            <a:avLst/>
          </a:prstGeom>
        </p:spPr>
        <p:txBody>
          <a:bodyPr/>
          <a:lstStyle>
            <a:lvl1pPr marL="457200" indent="-457200">
              <a:lnSpc>
                <a:spcPct val="120000"/>
              </a:lnSpc>
              <a:buSzPct val="80000"/>
              <a:buFont typeface="Wingdings" panose="05000000000000000000" pitchFamily="2" charset="2"/>
              <a:buChar char="l"/>
              <a:defRPr>
                <a:solidFill>
                  <a:schemeClr val="tx1">
                    <a:lumMod val="75000"/>
                    <a:lumOff val="25000"/>
                  </a:schemeClr>
                </a:solidFill>
              </a:defRPr>
            </a:lvl1pPr>
            <a:lvl2pPr>
              <a:defRPr>
                <a:solidFill>
                  <a:schemeClr val="tx1">
                    <a:lumMod val="75000"/>
                    <a:lumOff val="25000"/>
                  </a:schemeClr>
                </a:solidFill>
              </a:defRPr>
            </a:lvl2p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
        <p:nvSpPr>
          <p:cNvPr id="7" name="Content Placeholder 2"/>
          <p:cNvSpPr>
            <a:spLocks noGrp="1"/>
          </p:cNvSpPr>
          <p:nvPr>
            <p:ph idx="13"/>
          </p:nvPr>
        </p:nvSpPr>
        <p:spPr>
          <a:xfrm>
            <a:off x="841375" y="984137"/>
            <a:ext cx="10747058" cy="464458"/>
          </a:xfrm>
          <a:prstGeom prst="rect">
            <a:avLst/>
          </a:prstGeom>
        </p:spPr>
        <p:txBody>
          <a:bodyPr/>
          <a:lstStyle>
            <a:lvl1pPr marL="0" indent="0">
              <a:lnSpc>
                <a:spcPct val="120000"/>
              </a:lnSpc>
              <a:buSzPct val="80000"/>
              <a:buFont typeface="Wingdings" panose="05000000000000000000" pitchFamily="2" charset="2"/>
              <a:buNone/>
              <a:defRPr b="0">
                <a:solidFill>
                  <a:schemeClr val="tx1">
                    <a:lumMod val="95000"/>
                    <a:lumOff val="5000"/>
                  </a:schemeClr>
                </a:solidFill>
              </a:defRPr>
            </a:lvl1pPr>
          </a:lstStyle>
          <a:p>
            <a:pPr lvl="0"/>
            <a:r>
              <a:rPr lang="en-US" dirty="0"/>
              <a:t>Click to edit Master text styles</a:t>
            </a:r>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7" name="Freeform 3"/>
          <p:cNvSpPr/>
          <p:nvPr userDrawn="1"/>
        </p:nvSpPr>
        <p:spPr>
          <a:xfrm>
            <a:off x="-73026" y="0"/>
            <a:ext cx="12271375" cy="6859588"/>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
        <p:nvSpPr>
          <p:cNvPr id="10" name="TextBox 1"/>
          <p:cNvSpPr txBox="1"/>
          <p:nvPr userDrawn="1"/>
        </p:nvSpPr>
        <p:spPr>
          <a:xfrm>
            <a:off x="2172326" y="711365"/>
            <a:ext cx="1359346" cy="886482"/>
          </a:xfrm>
          <a:prstGeom prst="rect">
            <a:avLst/>
          </a:prstGeom>
          <a:noFill/>
        </p:spPr>
        <p:txBody>
          <a:bodyPr wrap="none" lIns="0" tIns="0" rIns="0" bIns="60981" rtlCol="0">
            <a:spAutoFit/>
          </a:bodyPr>
          <a:lstStyle/>
          <a:p>
            <a:pPr>
              <a:lnSpc>
                <a:spcPts val="6935"/>
              </a:lnSpc>
            </a:pPr>
            <a:r>
              <a:rPr lang="zh-CN" altLang="en-US" sz="5300" dirty="0">
                <a:solidFill>
                  <a:srgbClr val="4197DF"/>
                </a:solidFill>
                <a:latin typeface="Microsoft YaHei UI" panose="020B0503020204020204" pitchFamily="18" charset="-122"/>
                <a:cs typeface="Microsoft YaHei UI" panose="020B0503020204020204" pitchFamily="18" charset="-122"/>
              </a:rPr>
              <a:t>内容</a:t>
            </a:r>
            <a:endParaRPr lang="en-US" altLang="zh-CN" sz="5300" dirty="0">
              <a:solidFill>
                <a:srgbClr val="4197DF"/>
              </a:solidFill>
              <a:latin typeface="Microsoft YaHei UI" panose="020B0503020204020204" pitchFamily="18" charset="-122"/>
              <a:cs typeface="Microsoft YaHei UI" panose="020B0503020204020204" pitchFamily="18" charset="-122"/>
            </a:endParaRPr>
          </a:p>
        </p:txBody>
      </p:sp>
      <p:sp>
        <p:nvSpPr>
          <p:cNvPr id="11" name="TextBox 1"/>
          <p:cNvSpPr txBox="1"/>
          <p:nvPr userDrawn="1"/>
        </p:nvSpPr>
        <p:spPr>
          <a:xfrm>
            <a:off x="2233987" y="1642914"/>
            <a:ext cx="1274388" cy="266761"/>
          </a:xfrm>
          <a:prstGeom prst="rect">
            <a:avLst/>
          </a:prstGeom>
          <a:noFill/>
        </p:spPr>
        <p:txBody>
          <a:bodyPr wrap="none" lIns="0" tIns="0" rIns="0" bIns="60981" rtlCol="0">
            <a:spAutoFit/>
          </a:bodyPr>
          <a:lstStyle/>
          <a:p>
            <a:pPr>
              <a:lnSpc>
                <a:spcPts val="1600"/>
              </a:lnSpc>
            </a:pPr>
            <a:r>
              <a:rPr lang="en-US" altLang="zh-CN" sz="1900" dirty="0">
                <a:solidFill>
                  <a:srgbClr val="4197DF"/>
                </a:solidFill>
                <a:latin typeface="Times New Roman" panose="02020603050405020304" pitchFamily="18" charset="0"/>
                <a:cs typeface="Times New Roman" panose="02020603050405020304" pitchFamily="18" charset="0"/>
              </a:rPr>
              <a:t>CONTENTS</a:t>
            </a:r>
            <a:endParaRPr lang="en-US" altLang="zh-CN" sz="1900" dirty="0">
              <a:solidFill>
                <a:srgbClr val="4197DF"/>
              </a:solidFill>
              <a:latin typeface="Times New Roman" panose="02020603050405020304" pitchFamily="18" charset="0"/>
              <a:cs typeface="Times New Roman" panose="02020603050405020304" pitchFamily="18" charset="0"/>
            </a:endParaRPr>
          </a:p>
        </p:txBody>
      </p:sp>
      <p:sp>
        <p:nvSpPr>
          <p:cNvPr id="12" name="TextBox 1"/>
          <p:cNvSpPr txBox="1"/>
          <p:nvPr userDrawn="1"/>
        </p:nvSpPr>
        <p:spPr>
          <a:xfrm>
            <a:off x="3567791" y="762794"/>
            <a:ext cx="718145" cy="946434"/>
          </a:xfrm>
          <a:prstGeom prst="rect">
            <a:avLst/>
          </a:prstGeom>
          <a:noFill/>
        </p:spPr>
        <p:txBody>
          <a:bodyPr wrap="none" lIns="0" tIns="0" rIns="0" bIns="60981" rtlCol="0">
            <a:spAutoFit/>
          </a:bodyPr>
          <a:lstStyle/>
          <a:p>
            <a:pPr>
              <a:lnSpc>
                <a:spcPts val="6935"/>
              </a:lnSpc>
            </a:pPr>
            <a:r>
              <a:rPr lang="zh-CN" altLang="en-US" sz="2800" dirty="0">
                <a:solidFill>
                  <a:srgbClr val="4197DF"/>
                </a:solidFill>
                <a:latin typeface="Microsoft YaHei UI" panose="020B0503020204020204" pitchFamily="18" charset="-122"/>
                <a:cs typeface="Microsoft YaHei UI" panose="020B0503020204020204" pitchFamily="18" charset="-122"/>
              </a:rPr>
              <a:t>导航</a:t>
            </a:r>
            <a:endParaRPr lang="en-US" altLang="zh-CN" sz="2800" dirty="0">
              <a:solidFill>
                <a:srgbClr val="4197DF"/>
              </a:solidFill>
              <a:latin typeface="Microsoft YaHei UI" panose="020B0503020204020204" pitchFamily="18" charset="-122"/>
              <a:cs typeface="Microsoft YaHei UI" panose="020B0503020204020204" pitchFamily="18" charset="-122"/>
            </a:endParaRPr>
          </a:p>
        </p:txBody>
      </p:sp>
      <p:sp>
        <p:nvSpPr>
          <p:cNvPr id="13" name="矩形 12"/>
          <p:cNvSpPr/>
          <p:nvPr userDrawn="1"/>
        </p:nvSpPr>
        <p:spPr>
          <a:xfrm>
            <a:off x="1571625" y="828675"/>
            <a:ext cx="488950" cy="985838"/>
          </a:xfrm>
          <a:prstGeom prst="rect">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918" y="366269"/>
            <a:ext cx="10978515" cy="1524353"/>
          </a:xfrm>
          <a:prstGeom prst="rect">
            <a:avLst/>
          </a:prstGeom>
        </p:spPr>
        <p:txBody>
          <a:bodyPr/>
          <a:lstStyle/>
          <a:p>
            <a:r>
              <a:rPr lang="en-US"/>
              <a:t>Click to edit Master title style</a:t>
            </a:r>
            <a:endParaRPr lang="en-US"/>
          </a:p>
        </p:txBody>
      </p:sp>
      <p:sp>
        <p:nvSpPr>
          <p:cNvPr id="3" name="Content Placeholder 2"/>
          <p:cNvSpPr>
            <a:spLocks noGrp="1"/>
          </p:cNvSpPr>
          <p:nvPr>
            <p:ph sz="half" idx="1"/>
          </p:nvPr>
        </p:nvSpPr>
        <p:spPr>
          <a:xfrm>
            <a:off x="609917" y="2134095"/>
            <a:ext cx="5387605" cy="6036015"/>
          </a:xfrm>
          <a:prstGeom prst="rect">
            <a:avLst/>
          </a:prstGeo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6200828" y="2134095"/>
            <a:ext cx="5387605" cy="6036015"/>
          </a:xfrm>
          <a:prstGeom prst="rect">
            <a:avLst/>
          </a:prstGeo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918" y="366269"/>
            <a:ext cx="10978515" cy="1524353"/>
          </a:xfrm>
          <a:prstGeom prst="rect">
            <a:avLst/>
          </a:prstGeom>
        </p:spPr>
        <p:txBody>
          <a:bodyPr/>
          <a:lstStyle>
            <a:lvl1pPr>
              <a:defRPr/>
            </a:lvl1pPr>
          </a:lstStyle>
          <a:p>
            <a:r>
              <a:rPr lang="en-US"/>
              <a:t>Click to edit Master title style</a:t>
            </a:r>
            <a:endParaRPr lang="en-US"/>
          </a:p>
        </p:txBody>
      </p:sp>
      <p:sp>
        <p:nvSpPr>
          <p:cNvPr id="3" name="Text Placeholder 2"/>
          <p:cNvSpPr>
            <a:spLocks noGrp="1"/>
          </p:cNvSpPr>
          <p:nvPr>
            <p:ph type="body" idx="1"/>
          </p:nvPr>
        </p:nvSpPr>
        <p:spPr>
          <a:xfrm>
            <a:off x="609918" y="2047291"/>
            <a:ext cx="5389723" cy="853214"/>
          </a:xfrm>
          <a:prstGeom prst="rect">
            <a:avLst/>
          </a:prstGeom>
        </p:spPr>
        <p:txBody>
          <a:bodyPr anchor="b"/>
          <a:lstStyle>
            <a:lvl1pPr marL="0" indent="0">
              <a:buNone/>
              <a:defRPr sz="3200" b="1"/>
            </a:lvl1pPr>
            <a:lvl2pPr marL="609600" indent="0">
              <a:buNone/>
              <a:defRPr sz="2700" b="1"/>
            </a:lvl2pPr>
            <a:lvl3pPr marL="1219835" indent="0">
              <a:buNone/>
              <a:defRPr sz="2400" b="1"/>
            </a:lvl3pPr>
            <a:lvl4pPr marL="1829435" indent="0">
              <a:buNone/>
              <a:defRPr sz="2100" b="1"/>
            </a:lvl4pPr>
            <a:lvl5pPr marL="2439035" indent="0">
              <a:buNone/>
              <a:defRPr sz="2100" b="1"/>
            </a:lvl5pPr>
            <a:lvl6pPr marL="3049270" indent="0">
              <a:buNone/>
              <a:defRPr sz="2100" b="1"/>
            </a:lvl6pPr>
            <a:lvl7pPr marL="3658870" indent="0">
              <a:buNone/>
              <a:defRPr sz="2100" b="1"/>
            </a:lvl7pPr>
            <a:lvl8pPr marL="4268470" indent="0">
              <a:buNone/>
              <a:defRPr sz="2100" b="1"/>
            </a:lvl8pPr>
            <a:lvl9pPr marL="4878705" indent="0">
              <a:buNone/>
              <a:defRPr sz="2100" b="1"/>
            </a:lvl9pPr>
          </a:lstStyle>
          <a:p>
            <a:pPr lvl="0"/>
            <a:r>
              <a:rPr lang="en-US"/>
              <a:t>Click to edit Master text styles</a:t>
            </a:r>
            <a:endParaRPr lang="en-US"/>
          </a:p>
        </p:txBody>
      </p:sp>
      <p:sp>
        <p:nvSpPr>
          <p:cNvPr id="4" name="Content Placeholder 3"/>
          <p:cNvSpPr>
            <a:spLocks noGrp="1"/>
          </p:cNvSpPr>
          <p:nvPr>
            <p:ph sz="half" idx="2"/>
          </p:nvPr>
        </p:nvSpPr>
        <p:spPr>
          <a:xfrm>
            <a:off x="609918" y="2900505"/>
            <a:ext cx="5389723" cy="5269604"/>
          </a:xfrm>
          <a:prstGeom prst="rect">
            <a:avLst/>
          </a:prstGeo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6196593" y="2047291"/>
            <a:ext cx="5391840" cy="853214"/>
          </a:xfrm>
          <a:prstGeom prst="rect">
            <a:avLst/>
          </a:prstGeom>
        </p:spPr>
        <p:txBody>
          <a:bodyPr anchor="b"/>
          <a:lstStyle>
            <a:lvl1pPr marL="0" indent="0">
              <a:buNone/>
              <a:defRPr sz="3200" b="1"/>
            </a:lvl1pPr>
            <a:lvl2pPr marL="609600" indent="0">
              <a:buNone/>
              <a:defRPr sz="2700" b="1"/>
            </a:lvl2pPr>
            <a:lvl3pPr marL="1219835" indent="0">
              <a:buNone/>
              <a:defRPr sz="2400" b="1"/>
            </a:lvl3pPr>
            <a:lvl4pPr marL="1829435" indent="0">
              <a:buNone/>
              <a:defRPr sz="2100" b="1"/>
            </a:lvl4pPr>
            <a:lvl5pPr marL="2439035" indent="0">
              <a:buNone/>
              <a:defRPr sz="2100" b="1"/>
            </a:lvl5pPr>
            <a:lvl6pPr marL="3049270" indent="0">
              <a:buNone/>
              <a:defRPr sz="2100" b="1"/>
            </a:lvl6pPr>
            <a:lvl7pPr marL="3658870" indent="0">
              <a:buNone/>
              <a:defRPr sz="2100" b="1"/>
            </a:lvl7pPr>
            <a:lvl8pPr marL="4268470" indent="0">
              <a:buNone/>
              <a:defRPr sz="2100" b="1"/>
            </a:lvl8pPr>
            <a:lvl9pPr marL="4878705" indent="0">
              <a:buNone/>
              <a:defRPr sz="2100" b="1"/>
            </a:lvl9pPr>
          </a:lstStyle>
          <a:p>
            <a:pPr lvl="0"/>
            <a:r>
              <a:rPr lang="en-US"/>
              <a:t>Click to edit Master text styles</a:t>
            </a:r>
            <a:endParaRPr lang="en-US"/>
          </a:p>
        </p:txBody>
      </p:sp>
      <p:sp>
        <p:nvSpPr>
          <p:cNvPr id="6" name="Content Placeholder 5"/>
          <p:cNvSpPr>
            <a:spLocks noGrp="1"/>
          </p:cNvSpPr>
          <p:nvPr>
            <p:ph sz="quarter" idx="4"/>
          </p:nvPr>
        </p:nvSpPr>
        <p:spPr>
          <a:xfrm>
            <a:off x="6196593" y="2900505"/>
            <a:ext cx="5391840" cy="5269604"/>
          </a:xfrm>
          <a:prstGeom prst="rect">
            <a:avLst/>
          </a:prstGeo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918" y="364151"/>
            <a:ext cx="4013173" cy="1549759"/>
          </a:xfrm>
          <a:prstGeom prst="rect">
            <a:avLst/>
          </a:prstGeom>
        </p:spPr>
        <p:txBody>
          <a:bodyPr anchor="b"/>
          <a:lstStyle>
            <a:lvl1pPr algn="l">
              <a:defRPr sz="2700" b="1"/>
            </a:lvl1pPr>
          </a:lstStyle>
          <a:p>
            <a:r>
              <a:rPr lang="en-US"/>
              <a:t>Click to edit Master title style</a:t>
            </a:r>
            <a:endParaRPr lang="en-US"/>
          </a:p>
        </p:txBody>
      </p:sp>
      <p:sp>
        <p:nvSpPr>
          <p:cNvPr id="3" name="Content Placeholder 2"/>
          <p:cNvSpPr>
            <a:spLocks noGrp="1"/>
          </p:cNvSpPr>
          <p:nvPr>
            <p:ph idx="1"/>
          </p:nvPr>
        </p:nvSpPr>
        <p:spPr>
          <a:xfrm>
            <a:off x="4769216" y="364152"/>
            <a:ext cx="6819216" cy="7805958"/>
          </a:xfrm>
          <a:prstGeom prst="rect">
            <a:avLst/>
          </a:prstGeo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609918" y="1913910"/>
            <a:ext cx="4013173" cy="6256199"/>
          </a:xfrm>
          <a:prstGeom prst="rect">
            <a:avLst/>
          </a:prstGeom>
        </p:spPr>
        <p:txBody>
          <a:bodyPr/>
          <a:lstStyle>
            <a:lvl1pPr marL="0" indent="0">
              <a:buNone/>
              <a:defRPr sz="1900"/>
            </a:lvl1pPr>
            <a:lvl2pPr marL="609600" indent="0">
              <a:buNone/>
              <a:defRPr sz="1600"/>
            </a:lvl2pPr>
            <a:lvl3pPr marL="1219835" indent="0">
              <a:buNone/>
              <a:defRPr sz="1300"/>
            </a:lvl3pPr>
            <a:lvl4pPr marL="1829435" indent="0">
              <a:buNone/>
              <a:defRPr sz="1200"/>
            </a:lvl4pPr>
            <a:lvl5pPr marL="2439035" indent="0">
              <a:buNone/>
              <a:defRPr sz="1200"/>
            </a:lvl5pPr>
            <a:lvl6pPr marL="3049270" indent="0">
              <a:buNone/>
              <a:defRPr sz="1200"/>
            </a:lvl6pPr>
            <a:lvl7pPr marL="3658870" indent="0">
              <a:buNone/>
              <a:defRPr sz="1200"/>
            </a:lvl7pPr>
            <a:lvl8pPr marL="4268470" indent="0">
              <a:buNone/>
              <a:defRPr sz="1200"/>
            </a:lvl8pPr>
            <a:lvl9pPr marL="4878705" indent="0">
              <a:buNone/>
              <a:defRPr sz="12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一级标题">
    <p:spTree>
      <p:nvGrpSpPr>
        <p:cNvPr id="1" name=""/>
        <p:cNvGrpSpPr/>
        <p:nvPr/>
      </p:nvGrpSpPr>
      <p:grpSpPr>
        <a:xfrm>
          <a:off x="0" y="0"/>
          <a:ext cx="0" cy="0"/>
          <a:chOff x="0" y="0"/>
          <a:chExt cx="0" cy="0"/>
        </a:xfrm>
      </p:grpSpPr>
      <p:sp>
        <p:nvSpPr>
          <p:cNvPr id="2" name="Title 1"/>
          <p:cNvSpPr>
            <a:spLocks noGrp="1"/>
          </p:cNvSpPr>
          <p:nvPr>
            <p:ph type="title"/>
          </p:nvPr>
        </p:nvSpPr>
        <p:spPr>
          <a:xfrm>
            <a:off x="774700" y="352424"/>
            <a:ext cx="5334000" cy="429419"/>
          </a:xfrm>
          <a:prstGeom prst="rect">
            <a:avLst/>
          </a:prstGeom>
        </p:spPr>
        <p:txBody>
          <a:bodyPr/>
          <a:lstStyle/>
          <a:p>
            <a:r>
              <a:rPr lang="en-US" dirty="0"/>
              <a:t>Click to edit Master title style</a:t>
            </a:r>
            <a:endParaRPr lang="en-US" dirty="0"/>
          </a:p>
        </p:txBody>
      </p:sp>
      <p:sp>
        <p:nvSpPr>
          <p:cNvPr id="3" name="Content Placeholder 2"/>
          <p:cNvSpPr>
            <a:spLocks noGrp="1"/>
          </p:cNvSpPr>
          <p:nvPr>
            <p:ph idx="1"/>
          </p:nvPr>
        </p:nvSpPr>
        <p:spPr>
          <a:xfrm>
            <a:off x="609918" y="1143795"/>
            <a:ext cx="10978515" cy="5029200"/>
          </a:xfrm>
          <a:prstGeom prst="rect">
            <a:avLst/>
          </a:prstGeom>
        </p:spPr>
        <p:txBody>
          <a:bodyPr/>
          <a:lstStyle>
            <a:lvl1pPr marL="457200" indent="-457200">
              <a:lnSpc>
                <a:spcPct val="120000"/>
              </a:lnSpc>
              <a:buSzPct val="80000"/>
              <a:buFont typeface="Wingdings" panose="05000000000000000000" pitchFamily="2" charset="2"/>
              <a:buChar char="l"/>
              <a:defRPr>
                <a:solidFill>
                  <a:schemeClr val="tx1">
                    <a:lumMod val="75000"/>
                    <a:lumOff val="25000"/>
                  </a:schemeClr>
                </a:solidFill>
              </a:defRPr>
            </a:lvl1pPr>
            <a:lvl2pPr>
              <a:defRPr>
                <a:solidFill>
                  <a:schemeClr val="tx1">
                    <a:lumMod val="75000"/>
                    <a:lumOff val="25000"/>
                  </a:schemeClr>
                </a:solidFill>
              </a:defRPr>
            </a:lvl2p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90962" y="6402282"/>
            <a:ext cx="7319010" cy="755826"/>
          </a:xfrm>
          <a:prstGeom prst="rect">
            <a:avLst/>
          </a:prstGeom>
        </p:spPr>
        <p:txBody>
          <a:bodyPr anchor="b"/>
          <a:lstStyle>
            <a:lvl1pPr algn="l">
              <a:defRPr sz="2700" b="1"/>
            </a:lvl1pPr>
          </a:lstStyle>
          <a:p>
            <a:r>
              <a:rPr lang="en-US"/>
              <a:t>Click to edit Master title style</a:t>
            </a:r>
            <a:endParaRPr lang="en-US"/>
          </a:p>
        </p:txBody>
      </p:sp>
      <p:sp>
        <p:nvSpPr>
          <p:cNvPr id="3" name="Picture Placeholder 2"/>
          <p:cNvSpPr>
            <a:spLocks noGrp="1"/>
          </p:cNvSpPr>
          <p:nvPr>
            <p:ph type="pic" idx="1"/>
          </p:nvPr>
        </p:nvSpPr>
        <p:spPr>
          <a:xfrm>
            <a:off x="2390962" y="817223"/>
            <a:ext cx="7319010" cy="5487670"/>
          </a:xfrm>
          <a:prstGeom prst="rect">
            <a:avLst/>
          </a:prstGeom>
        </p:spPr>
        <p:txBody>
          <a:bodyPr/>
          <a:lstStyle>
            <a:lvl1pPr marL="0" indent="0">
              <a:buNone/>
              <a:defRPr sz="4300"/>
            </a:lvl1pPr>
            <a:lvl2pPr marL="609600" indent="0">
              <a:buNone/>
              <a:defRPr sz="3700"/>
            </a:lvl2pPr>
            <a:lvl3pPr marL="1219835" indent="0">
              <a:buNone/>
              <a:defRPr sz="3200"/>
            </a:lvl3pPr>
            <a:lvl4pPr marL="1829435" indent="0">
              <a:buNone/>
              <a:defRPr sz="2700"/>
            </a:lvl4pPr>
            <a:lvl5pPr marL="2439035" indent="0">
              <a:buNone/>
              <a:defRPr sz="2700"/>
            </a:lvl5pPr>
            <a:lvl6pPr marL="3049270" indent="0">
              <a:buNone/>
              <a:defRPr sz="2700"/>
            </a:lvl6pPr>
            <a:lvl7pPr marL="3658870" indent="0">
              <a:buNone/>
              <a:defRPr sz="2700"/>
            </a:lvl7pPr>
            <a:lvl8pPr marL="4268470" indent="0">
              <a:buNone/>
              <a:defRPr sz="2700"/>
            </a:lvl8pPr>
            <a:lvl9pPr marL="4878705" indent="0">
              <a:buNone/>
              <a:defRPr sz="2700"/>
            </a:lvl9pPr>
          </a:lstStyle>
          <a:p>
            <a:endParaRPr lang="en-US"/>
          </a:p>
        </p:txBody>
      </p:sp>
      <p:sp>
        <p:nvSpPr>
          <p:cNvPr id="4" name="Text Placeholder 3"/>
          <p:cNvSpPr>
            <a:spLocks noGrp="1"/>
          </p:cNvSpPr>
          <p:nvPr>
            <p:ph type="body" sz="half" idx="2"/>
          </p:nvPr>
        </p:nvSpPr>
        <p:spPr>
          <a:xfrm>
            <a:off x="2390962" y="7158108"/>
            <a:ext cx="7319010" cy="1073398"/>
          </a:xfrm>
          <a:prstGeom prst="rect">
            <a:avLst/>
          </a:prstGeom>
        </p:spPr>
        <p:txBody>
          <a:bodyPr/>
          <a:lstStyle>
            <a:lvl1pPr marL="0" indent="0">
              <a:buNone/>
              <a:defRPr sz="1900"/>
            </a:lvl1pPr>
            <a:lvl2pPr marL="609600" indent="0">
              <a:buNone/>
              <a:defRPr sz="1600"/>
            </a:lvl2pPr>
            <a:lvl3pPr marL="1219835" indent="0">
              <a:buNone/>
              <a:defRPr sz="1300"/>
            </a:lvl3pPr>
            <a:lvl4pPr marL="1829435" indent="0">
              <a:buNone/>
              <a:defRPr sz="1200"/>
            </a:lvl4pPr>
            <a:lvl5pPr marL="2439035" indent="0">
              <a:buNone/>
              <a:defRPr sz="1200"/>
            </a:lvl5pPr>
            <a:lvl6pPr marL="3049270" indent="0">
              <a:buNone/>
              <a:defRPr sz="1200"/>
            </a:lvl6pPr>
            <a:lvl7pPr marL="3658870" indent="0">
              <a:buNone/>
              <a:defRPr sz="1200"/>
            </a:lvl7pPr>
            <a:lvl8pPr marL="4268470" indent="0">
              <a:buNone/>
              <a:defRPr sz="1200"/>
            </a:lvl8pPr>
            <a:lvl9pPr marL="4878705" indent="0">
              <a:buNone/>
              <a:defRPr sz="12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09918" y="366269"/>
            <a:ext cx="10978515" cy="1524353"/>
          </a:xfrm>
          <a:prstGeom prst="rect">
            <a:avLst/>
          </a:prstGeom>
        </p:spPr>
        <p:txBody>
          <a:bodyPr/>
          <a:lstStyle/>
          <a:p>
            <a:r>
              <a:rPr lang="en-US"/>
              <a:t>Click to edit Master title style</a:t>
            </a:r>
            <a:endParaRPr lang="en-US"/>
          </a:p>
        </p:txBody>
      </p:sp>
      <p:sp>
        <p:nvSpPr>
          <p:cNvPr id="3" name="Vertical Text Placeholder 2"/>
          <p:cNvSpPr>
            <a:spLocks noGrp="1"/>
          </p:cNvSpPr>
          <p:nvPr>
            <p:ph type="body" orient="vert" idx="1"/>
          </p:nvPr>
        </p:nvSpPr>
        <p:spPr>
          <a:xfrm>
            <a:off x="609918" y="2134095"/>
            <a:ext cx="10978515" cy="6036015"/>
          </a:xfrm>
          <a:prstGeom prst="rect">
            <a:avLst/>
          </a:prstGeo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43804" y="366269"/>
            <a:ext cx="2744629" cy="7803840"/>
          </a:xfrm>
          <a:prstGeom prst="rect">
            <a:avLst/>
          </a:prstGeo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609918" y="366269"/>
            <a:ext cx="8030580" cy="7803840"/>
          </a:xfrm>
          <a:prstGeom prst="rect">
            <a:avLst/>
          </a:prstGeo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两级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774700" y="362744"/>
            <a:ext cx="6581775" cy="400050"/>
          </a:xfrm>
          <a:prstGeom prst="rect">
            <a:avLst/>
          </a:prstGeom>
        </p:spPr>
        <p:txBody>
          <a:bodyPr/>
          <a:lstStyle/>
          <a:p>
            <a:r>
              <a:rPr lang="en-US" dirty="0"/>
              <a:t>Click to edit Master title style</a:t>
            </a:r>
            <a:endParaRPr lang="en-US" dirty="0"/>
          </a:p>
        </p:txBody>
      </p:sp>
      <p:sp>
        <p:nvSpPr>
          <p:cNvPr id="3" name="Content Placeholder 2"/>
          <p:cNvSpPr>
            <a:spLocks noGrp="1"/>
          </p:cNvSpPr>
          <p:nvPr>
            <p:ph idx="1"/>
          </p:nvPr>
        </p:nvSpPr>
        <p:spPr>
          <a:xfrm>
            <a:off x="609918" y="1600994"/>
            <a:ext cx="10978515" cy="4572000"/>
          </a:xfrm>
          <a:prstGeom prst="rect">
            <a:avLst/>
          </a:prstGeom>
        </p:spPr>
        <p:txBody>
          <a:bodyPr/>
          <a:lstStyle>
            <a:lvl1pPr marL="457200" indent="-457200">
              <a:lnSpc>
                <a:spcPct val="120000"/>
              </a:lnSpc>
              <a:buSzPct val="80000"/>
              <a:buFont typeface="Wingdings" panose="05000000000000000000" pitchFamily="2" charset="2"/>
              <a:buChar char="l"/>
              <a:defRPr>
                <a:solidFill>
                  <a:schemeClr val="tx1">
                    <a:lumMod val="75000"/>
                    <a:lumOff val="25000"/>
                  </a:schemeClr>
                </a:solidFill>
              </a:defRPr>
            </a:lvl1pPr>
            <a:lvl2pPr>
              <a:defRPr>
                <a:solidFill>
                  <a:schemeClr val="tx1">
                    <a:lumMod val="75000"/>
                    <a:lumOff val="25000"/>
                  </a:schemeClr>
                </a:solidFill>
              </a:defRPr>
            </a:lvl2p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
        <p:nvSpPr>
          <p:cNvPr id="7" name="Content Placeholder 2"/>
          <p:cNvSpPr>
            <a:spLocks noGrp="1"/>
          </p:cNvSpPr>
          <p:nvPr>
            <p:ph idx="13"/>
          </p:nvPr>
        </p:nvSpPr>
        <p:spPr>
          <a:xfrm>
            <a:off x="841375" y="984137"/>
            <a:ext cx="10747058" cy="464458"/>
          </a:xfrm>
          <a:prstGeom prst="rect">
            <a:avLst/>
          </a:prstGeom>
        </p:spPr>
        <p:txBody>
          <a:bodyPr/>
          <a:lstStyle>
            <a:lvl1pPr marL="0" indent="0">
              <a:lnSpc>
                <a:spcPct val="120000"/>
              </a:lnSpc>
              <a:buSzPct val="80000"/>
              <a:buFont typeface="Wingdings" panose="05000000000000000000" pitchFamily="2" charset="2"/>
              <a:buNone/>
              <a:defRPr b="0">
                <a:solidFill>
                  <a:schemeClr val="tx1">
                    <a:lumMod val="95000"/>
                    <a:lumOff val="5000"/>
                  </a:schemeClr>
                </a:solidFill>
              </a:defRPr>
            </a:lvl1pPr>
          </a:lstStyle>
          <a:p>
            <a:pPr lvl="0"/>
            <a:r>
              <a:rPr lang="en-US" dirty="0"/>
              <a:t>Click to edit Master text styles</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7" name="Freeform 3"/>
          <p:cNvSpPr/>
          <p:nvPr userDrawn="1"/>
        </p:nvSpPr>
        <p:spPr>
          <a:xfrm>
            <a:off x="-73026" y="0"/>
            <a:ext cx="12271375" cy="6859588"/>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
        <p:nvSpPr>
          <p:cNvPr id="10" name="TextBox 1"/>
          <p:cNvSpPr txBox="1"/>
          <p:nvPr userDrawn="1"/>
        </p:nvSpPr>
        <p:spPr>
          <a:xfrm>
            <a:off x="2172326" y="711365"/>
            <a:ext cx="1359346" cy="886482"/>
          </a:xfrm>
          <a:prstGeom prst="rect">
            <a:avLst/>
          </a:prstGeom>
          <a:noFill/>
        </p:spPr>
        <p:txBody>
          <a:bodyPr wrap="none" lIns="0" tIns="0" rIns="0" bIns="60981" rtlCol="0">
            <a:spAutoFit/>
          </a:bodyPr>
          <a:lstStyle/>
          <a:p>
            <a:pPr>
              <a:lnSpc>
                <a:spcPts val="6935"/>
              </a:lnSpc>
            </a:pPr>
            <a:r>
              <a:rPr lang="zh-CN" altLang="en-US" sz="5300" dirty="0">
                <a:solidFill>
                  <a:srgbClr val="4197DF"/>
                </a:solidFill>
                <a:latin typeface="Microsoft YaHei UI" panose="020B0503020204020204" pitchFamily="18" charset="-122"/>
                <a:cs typeface="Microsoft YaHei UI" panose="020B0503020204020204" pitchFamily="18" charset="-122"/>
              </a:rPr>
              <a:t>内容</a:t>
            </a:r>
            <a:endParaRPr lang="en-US" altLang="zh-CN" sz="5300" dirty="0">
              <a:solidFill>
                <a:srgbClr val="4197DF"/>
              </a:solidFill>
              <a:latin typeface="Microsoft YaHei UI" panose="020B0503020204020204" pitchFamily="18" charset="-122"/>
              <a:cs typeface="Microsoft YaHei UI" panose="020B0503020204020204" pitchFamily="18" charset="-122"/>
            </a:endParaRPr>
          </a:p>
        </p:txBody>
      </p:sp>
      <p:sp>
        <p:nvSpPr>
          <p:cNvPr id="11" name="TextBox 1"/>
          <p:cNvSpPr txBox="1"/>
          <p:nvPr userDrawn="1"/>
        </p:nvSpPr>
        <p:spPr>
          <a:xfrm>
            <a:off x="2233987" y="1642914"/>
            <a:ext cx="1274388" cy="266761"/>
          </a:xfrm>
          <a:prstGeom prst="rect">
            <a:avLst/>
          </a:prstGeom>
          <a:noFill/>
        </p:spPr>
        <p:txBody>
          <a:bodyPr wrap="none" lIns="0" tIns="0" rIns="0" bIns="60981" rtlCol="0">
            <a:spAutoFit/>
          </a:bodyPr>
          <a:lstStyle/>
          <a:p>
            <a:pPr>
              <a:lnSpc>
                <a:spcPts val="1600"/>
              </a:lnSpc>
            </a:pPr>
            <a:r>
              <a:rPr lang="en-US" altLang="zh-CN" sz="1900" dirty="0">
                <a:solidFill>
                  <a:srgbClr val="4197DF"/>
                </a:solidFill>
                <a:latin typeface="Times New Roman" panose="02020603050405020304" pitchFamily="18" charset="0"/>
                <a:cs typeface="Times New Roman" panose="02020603050405020304" pitchFamily="18" charset="0"/>
              </a:rPr>
              <a:t>CONTENTS</a:t>
            </a:r>
            <a:endParaRPr lang="en-US" altLang="zh-CN" sz="1900" dirty="0">
              <a:solidFill>
                <a:srgbClr val="4197DF"/>
              </a:solidFill>
              <a:latin typeface="Times New Roman" panose="02020603050405020304" pitchFamily="18" charset="0"/>
              <a:cs typeface="Times New Roman" panose="02020603050405020304" pitchFamily="18" charset="0"/>
            </a:endParaRPr>
          </a:p>
        </p:txBody>
      </p:sp>
      <p:sp>
        <p:nvSpPr>
          <p:cNvPr id="12" name="TextBox 1"/>
          <p:cNvSpPr txBox="1"/>
          <p:nvPr userDrawn="1"/>
        </p:nvSpPr>
        <p:spPr>
          <a:xfrm>
            <a:off x="3567791" y="762794"/>
            <a:ext cx="718145" cy="946434"/>
          </a:xfrm>
          <a:prstGeom prst="rect">
            <a:avLst/>
          </a:prstGeom>
          <a:noFill/>
        </p:spPr>
        <p:txBody>
          <a:bodyPr wrap="none" lIns="0" tIns="0" rIns="0" bIns="60981" rtlCol="0">
            <a:spAutoFit/>
          </a:bodyPr>
          <a:lstStyle/>
          <a:p>
            <a:pPr>
              <a:lnSpc>
                <a:spcPts val="6935"/>
              </a:lnSpc>
            </a:pPr>
            <a:r>
              <a:rPr lang="zh-CN" altLang="en-US" sz="2800" dirty="0">
                <a:solidFill>
                  <a:srgbClr val="4197DF"/>
                </a:solidFill>
                <a:latin typeface="Microsoft YaHei UI" panose="020B0503020204020204" pitchFamily="18" charset="-122"/>
                <a:cs typeface="Microsoft YaHei UI" panose="020B0503020204020204" pitchFamily="18" charset="-122"/>
              </a:rPr>
              <a:t>导航</a:t>
            </a:r>
            <a:endParaRPr lang="en-US" altLang="zh-CN" sz="2800" dirty="0">
              <a:solidFill>
                <a:srgbClr val="4197DF"/>
              </a:solidFill>
              <a:latin typeface="Microsoft YaHei UI" panose="020B0503020204020204" pitchFamily="18" charset="-122"/>
              <a:cs typeface="Microsoft YaHei UI" panose="020B0503020204020204" pitchFamily="18" charset="-122"/>
            </a:endParaRPr>
          </a:p>
        </p:txBody>
      </p:sp>
      <p:sp>
        <p:nvSpPr>
          <p:cNvPr id="13" name="矩形 12"/>
          <p:cNvSpPr/>
          <p:nvPr userDrawn="1"/>
        </p:nvSpPr>
        <p:spPr>
          <a:xfrm>
            <a:off x="1571625" y="828675"/>
            <a:ext cx="488950" cy="985838"/>
          </a:xfrm>
          <a:prstGeom prst="rect">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918" y="366269"/>
            <a:ext cx="10978515" cy="1524353"/>
          </a:xfrm>
          <a:prstGeom prst="rect">
            <a:avLst/>
          </a:prstGeom>
        </p:spPr>
        <p:txBody>
          <a:bodyPr/>
          <a:lstStyle/>
          <a:p>
            <a:r>
              <a:rPr lang="en-US"/>
              <a:t>Click to edit Master title style</a:t>
            </a:r>
            <a:endParaRPr lang="en-US"/>
          </a:p>
        </p:txBody>
      </p:sp>
      <p:sp>
        <p:nvSpPr>
          <p:cNvPr id="3" name="Content Placeholder 2"/>
          <p:cNvSpPr>
            <a:spLocks noGrp="1"/>
          </p:cNvSpPr>
          <p:nvPr>
            <p:ph sz="half" idx="1"/>
          </p:nvPr>
        </p:nvSpPr>
        <p:spPr>
          <a:xfrm>
            <a:off x="609917" y="2134095"/>
            <a:ext cx="5387605" cy="6036015"/>
          </a:xfrm>
          <a:prstGeom prst="rect">
            <a:avLst/>
          </a:prstGeo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6200828" y="2134095"/>
            <a:ext cx="5387605" cy="6036015"/>
          </a:xfrm>
          <a:prstGeom prst="rect">
            <a:avLst/>
          </a:prstGeo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918" y="366269"/>
            <a:ext cx="10978515" cy="1524353"/>
          </a:xfrm>
          <a:prstGeom prst="rect">
            <a:avLst/>
          </a:prstGeom>
        </p:spPr>
        <p:txBody>
          <a:bodyPr/>
          <a:lstStyle>
            <a:lvl1pPr>
              <a:defRPr/>
            </a:lvl1pPr>
          </a:lstStyle>
          <a:p>
            <a:r>
              <a:rPr lang="en-US"/>
              <a:t>Click to edit Master title style</a:t>
            </a:r>
            <a:endParaRPr lang="en-US"/>
          </a:p>
        </p:txBody>
      </p:sp>
      <p:sp>
        <p:nvSpPr>
          <p:cNvPr id="3" name="Text Placeholder 2"/>
          <p:cNvSpPr>
            <a:spLocks noGrp="1"/>
          </p:cNvSpPr>
          <p:nvPr>
            <p:ph type="body" idx="1"/>
          </p:nvPr>
        </p:nvSpPr>
        <p:spPr>
          <a:xfrm>
            <a:off x="609918" y="2047291"/>
            <a:ext cx="5389723" cy="853214"/>
          </a:xfrm>
          <a:prstGeom prst="rect">
            <a:avLst/>
          </a:prstGeom>
        </p:spPr>
        <p:txBody>
          <a:bodyPr anchor="b"/>
          <a:lstStyle>
            <a:lvl1pPr marL="0" indent="0">
              <a:buNone/>
              <a:defRPr sz="3200" b="1"/>
            </a:lvl1pPr>
            <a:lvl2pPr marL="609600" indent="0">
              <a:buNone/>
              <a:defRPr sz="2700" b="1"/>
            </a:lvl2pPr>
            <a:lvl3pPr marL="1219835" indent="0">
              <a:buNone/>
              <a:defRPr sz="2400" b="1"/>
            </a:lvl3pPr>
            <a:lvl4pPr marL="1829435" indent="0">
              <a:buNone/>
              <a:defRPr sz="2100" b="1"/>
            </a:lvl4pPr>
            <a:lvl5pPr marL="2439035" indent="0">
              <a:buNone/>
              <a:defRPr sz="2100" b="1"/>
            </a:lvl5pPr>
            <a:lvl6pPr marL="3049270" indent="0">
              <a:buNone/>
              <a:defRPr sz="2100" b="1"/>
            </a:lvl6pPr>
            <a:lvl7pPr marL="3658870" indent="0">
              <a:buNone/>
              <a:defRPr sz="2100" b="1"/>
            </a:lvl7pPr>
            <a:lvl8pPr marL="4268470" indent="0">
              <a:buNone/>
              <a:defRPr sz="2100" b="1"/>
            </a:lvl8pPr>
            <a:lvl9pPr marL="4878705" indent="0">
              <a:buNone/>
              <a:defRPr sz="2100" b="1"/>
            </a:lvl9pPr>
          </a:lstStyle>
          <a:p>
            <a:pPr lvl="0"/>
            <a:r>
              <a:rPr lang="en-US"/>
              <a:t>Click to edit Master text styles</a:t>
            </a:r>
            <a:endParaRPr lang="en-US"/>
          </a:p>
        </p:txBody>
      </p:sp>
      <p:sp>
        <p:nvSpPr>
          <p:cNvPr id="4" name="Content Placeholder 3"/>
          <p:cNvSpPr>
            <a:spLocks noGrp="1"/>
          </p:cNvSpPr>
          <p:nvPr>
            <p:ph sz="half" idx="2"/>
          </p:nvPr>
        </p:nvSpPr>
        <p:spPr>
          <a:xfrm>
            <a:off x="609918" y="2900505"/>
            <a:ext cx="5389723" cy="5269604"/>
          </a:xfrm>
          <a:prstGeom prst="rect">
            <a:avLst/>
          </a:prstGeo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6196593" y="2047291"/>
            <a:ext cx="5391840" cy="853214"/>
          </a:xfrm>
          <a:prstGeom prst="rect">
            <a:avLst/>
          </a:prstGeom>
        </p:spPr>
        <p:txBody>
          <a:bodyPr anchor="b"/>
          <a:lstStyle>
            <a:lvl1pPr marL="0" indent="0">
              <a:buNone/>
              <a:defRPr sz="3200" b="1"/>
            </a:lvl1pPr>
            <a:lvl2pPr marL="609600" indent="0">
              <a:buNone/>
              <a:defRPr sz="2700" b="1"/>
            </a:lvl2pPr>
            <a:lvl3pPr marL="1219835" indent="0">
              <a:buNone/>
              <a:defRPr sz="2400" b="1"/>
            </a:lvl3pPr>
            <a:lvl4pPr marL="1829435" indent="0">
              <a:buNone/>
              <a:defRPr sz="2100" b="1"/>
            </a:lvl4pPr>
            <a:lvl5pPr marL="2439035" indent="0">
              <a:buNone/>
              <a:defRPr sz="2100" b="1"/>
            </a:lvl5pPr>
            <a:lvl6pPr marL="3049270" indent="0">
              <a:buNone/>
              <a:defRPr sz="2100" b="1"/>
            </a:lvl6pPr>
            <a:lvl7pPr marL="3658870" indent="0">
              <a:buNone/>
              <a:defRPr sz="2100" b="1"/>
            </a:lvl7pPr>
            <a:lvl8pPr marL="4268470" indent="0">
              <a:buNone/>
              <a:defRPr sz="2100" b="1"/>
            </a:lvl8pPr>
            <a:lvl9pPr marL="4878705" indent="0">
              <a:buNone/>
              <a:defRPr sz="2100" b="1"/>
            </a:lvl9pPr>
          </a:lstStyle>
          <a:p>
            <a:pPr lvl="0"/>
            <a:r>
              <a:rPr lang="en-US"/>
              <a:t>Click to edit Master text styles</a:t>
            </a:r>
            <a:endParaRPr lang="en-US"/>
          </a:p>
        </p:txBody>
      </p:sp>
      <p:sp>
        <p:nvSpPr>
          <p:cNvPr id="6" name="Content Placeholder 5"/>
          <p:cNvSpPr>
            <a:spLocks noGrp="1"/>
          </p:cNvSpPr>
          <p:nvPr>
            <p:ph sz="quarter" idx="4"/>
          </p:nvPr>
        </p:nvSpPr>
        <p:spPr>
          <a:xfrm>
            <a:off x="6196593" y="2900505"/>
            <a:ext cx="5391840" cy="5269604"/>
          </a:xfrm>
          <a:prstGeom prst="rect">
            <a:avLst/>
          </a:prstGeo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918" y="364151"/>
            <a:ext cx="4013173" cy="1549759"/>
          </a:xfrm>
          <a:prstGeom prst="rect">
            <a:avLst/>
          </a:prstGeom>
        </p:spPr>
        <p:txBody>
          <a:bodyPr anchor="b"/>
          <a:lstStyle>
            <a:lvl1pPr algn="l">
              <a:defRPr sz="2700" b="1"/>
            </a:lvl1pPr>
          </a:lstStyle>
          <a:p>
            <a:r>
              <a:rPr lang="en-US"/>
              <a:t>Click to edit Master title style</a:t>
            </a:r>
            <a:endParaRPr lang="en-US"/>
          </a:p>
        </p:txBody>
      </p:sp>
      <p:sp>
        <p:nvSpPr>
          <p:cNvPr id="3" name="Content Placeholder 2"/>
          <p:cNvSpPr>
            <a:spLocks noGrp="1"/>
          </p:cNvSpPr>
          <p:nvPr>
            <p:ph idx="1"/>
          </p:nvPr>
        </p:nvSpPr>
        <p:spPr>
          <a:xfrm>
            <a:off x="4769216" y="364152"/>
            <a:ext cx="6819216" cy="7805958"/>
          </a:xfrm>
          <a:prstGeom prst="rect">
            <a:avLst/>
          </a:prstGeo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609918" y="1913910"/>
            <a:ext cx="4013173" cy="6256199"/>
          </a:xfrm>
          <a:prstGeom prst="rect">
            <a:avLst/>
          </a:prstGeom>
        </p:spPr>
        <p:txBody>
          <a:bodyPr/>
          <a:lstStyle>
            <a:lvl1pPr marL="0" indent="0">
              <a:buNone/>
              <a:defRPr sz="1900"/>
            </a:lvl1pPr>
            <a:lvl2pPr marL="609600" indent="0">
              <a:buNone/>
              <a:defRPr sz="1600"/>
            </a:lvl2pPr>
            <a:lvl3pPr marL="1219835" indent="0">
              <a:buNone/>
              <a:defRPr sz="1300"/>
            </a:lvl3pPr>
            <a:lvl4pPr marL="1829435" indent="0">
              <a:buNone/>
              <a:defRPr sz="1200"/>
            </a:lvl4pPr>
            <a:lvl5pPr marL="2439035" indent="0">
              <a:buNone/>
              <a:defRPr sz="1200"/>
            </a:lvl5pPr>
            <a:lvl6pPr marL="3049270" indent="0">
              <a:buNone/>
              <a:defRPr sz="1200"/>
            </a:lvl6pPr>
            <a:lvl7pPr marL="3658870" indent="0">
              <a:buNone/>
              <a:defRPr sz="1200"/>
            </a:lvl7pPr>
            <a:lvl8pPr marL="4268470" indent="0">
              <a:buNone/>
              <a:defRPr sz="1200"/>
            </a:lvl8pPr>
            <a:lvl9pPr marL="4878705" indent="0">
              <a:buNone/>
              <a:defRPr sz="12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90962" y="6402282"/>
            <a:ext cx="7319010" cy="755826"/>
          </a:xfrm>
          <a:prstGeom prst="rect">
            <a:avLst/>
          </a:prstGeom>
        </p:spPr>
        <p:txBody>
          <a:bodyPr anchor="b"/>
          <a:lstStyle>
            <a:lvl1pPr algn="l">
              <a:defRPr sz="2700" b="1"/>
            </a:lvl1pPr>
          </a:lstStyle>
          <a:p>
            <a:r>
              <a:rPr lang="en-US"/>
              <a:t>Click to edit Master title style</a:t>
            </a:r>
            <a:endParaRPr lang="en-US"/>
          </a:p>
        </p:txBody>
      </p:sp>
      <p:sp>
        <p:nvSpPr>
          <p:cNvPr id="3" name="Picture Placeholder 2"/>
          <p:cNvSpPr>
            <a:spLocks noGrp="1"/>
          </p:cNvSpPr>
          <p:nvPr>
            <p:ph type="pic" idx="1"/>
          </p:nvPr>
        </p:nvSpPr>
        <p:spPr>
          <a:xfrm>
            <a:off x="2390962" y="817223"/>
            <a:ext cx="7319010" cy="5487670"/>
          </a:xfrm>
          <a:prstGeom prst="rect">
            <a:avLst/>
          </a:prstGeom>
        </p:spPr>
        <p:txBody>
          <a:bodyPr/>
          <a:lstStyle>
            <a:lvl1pPr marL="0" indent="0">
              <a:buNone/>
              <a:defRPr sz="4300"/>
            </a:lvl1pPr>
            <a:lvl2pPr marL="609600" indent="0">
              <a:buNone/>
              <a:defRPr sz="3700"/>
            </a:lvl2pPr>
            <a:lvl3pPr marL="1219835" indent="0">
              <a:buNone/>
              <a:defRPr sz="3200"/>
            </a:lvl3pPr>
            <a:lvl4pPr marL="1829435" indent="0">
              <a:buNone/>
              <a:defRPr sz="2700"/>
            </a:lvl4pPr>
            <a:lvl5pPr marL="2439035" indent="0">
              <a:buNone/>
              <a:defRPr sz="2700"/>
            </a:lvl5pPr>
            <a:lvl6pPr marL="3049270" indent="0">
              <a:buNone/>
              <a:defRPr sz="2700"/>
            </a:lvl6pPr>
            <a:lvl7pPr marL="3658870" indent="0">
              <a:buNone/>
              <a:defRPr sz="2700"/>
            </a:lvl7pPr>
            <a:lvl8pPr marL="4268470" indent="0">
              <a:buNone/>
              <a:defRPr sz="2700"/>
            </a:lvl8pPr>
            <a:lvl9pPr marL="4878705" indent="0">
              <a:buNone/>
              <a:defRPr sz="2700"/>
            </a:lvl9pPr>
          </a:lstStyle>
          <a:p>
            <a:endParaRPr lang="en-US"/>
          </a:p>
        </p:txBody>
      </p:sp>
      <p:sp>
        <p:nvSpPr>
          <p:cNvPr id="4" name="Text Placeholder 3"/>
          <p:cNvSpPr>
            <a:spLocks noGrp="1"/>
          </p:cNvSpPr>
          <p:nvPr>
            <p:ph type="body" sz="half" idx="2"/>
          </p:nvPr>
        </p:nvSpPr>
        <p:spPr>
          <a:xfrm>
            <a:off x="2390962" y="7158108"/>
            <a:ext cx="7319010" cy="1073398"/>
          </a:xfrm>
          <a:prstGeom prst="rect">
            <a:avLst/>
          </a:prstGeom>
        </p:spPr>
        <p:txBody>
          <a:bodyPr/>
          <a:lstStyle>
            <a:lvl1pPr marL="0" indent="0">
              <a:buNone/>
              <a:defRPr sz="1900"/>
            </a:lvl1pPr>
            <a:lvl2pPr marL="609600" indent="0">
              <a:buNone/>
              <a:defRPr sz="1600"/>
            </a:lvl2pPr>
            <a:lvl3pPr marL="1219835" indent="0">
              <a:buNone/>
              <a:defRPr sz="1300"/>
            </a:lvl3pPr>
            <a:lvl4pPr marL="1829435" indent="0">
              <a:buNone/>
              <a:defRPr sz="1200"/>
            </a:lvl4pPr>
            <a:lvl5pPr marL="2439035" indent="0">
              <a:buNone/>
              <a:defRPr sz="1200"/>
            </a:lvl5pPr>
            <a:lvl6pPr marL="3049270" indent="0">
              <a:buNone/>
              <a:defRPr sz="1200"/>
            </a:lvl6pPr>
            <a:lvl7pPr marL="3658870" indent="0">
              <a:buNone/>
              <a:defRPr sz="1200"/>
            </a:lvl7pPr>
            <a:lvl8pPr marL="4268470" indent="0">
              <a:buNone/>
              <a:defRPr sz="1200"/>
            </a:lvl8pPr>
            <a:lvl9pPr marL="4878705" indent="0">
              <a:buNone/>
              <a:defRPr sz="12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609917" y="8477096"/>
            <a:ext cx="2846282" cy="486946"/>
          </a:xfrm>
          <a:prstGeom prst="rect">
            <a:avLst/>
          </a:prstGeom>
        </p:spPr>
        <p:txBody>
          <a:bodyPr vert="horz" lIns="121963" tIns="60981" rIns="121963" bIns="60981" rtlCol="0" anchor="ctr"/>
          <a:lstStyle>
            <a:lvl1pPr algn="l">
              <a:defRPr sz="1600">
                <a:solidFill>
                  <a:schemeClr val="tx1">
                    <a:tint val="75000"/>
                  </a:schemeClr>
                </a:solidFill>
              </a:defRPr>
            </a:lvl1pPr>
          </a:lstStyle>
          <a:p>
            <a:fld id="{1D8BD707-D9CF-40AE-B4C6-C98DA3205C09}" type="datetimeFigureOut">
              <a:rPr lang="en-US" smtClean="0"/>
            </a:fld>
            <a:endParaRPr lang="en-US"/>
          </a:p>
        </p:txBody>
      </p:sp>
      <p:sp>
        <p:nvSpPr>
          <p:cNvPr id="5" name="Footer Placeholder 4"/>
          <p:cNvSpPr>
            <a:spLocks noGrp="1"/>
          </p:cNvSpPr>
          <p:nvPr>
            <p:ph type="ftr" sz="quarter" idx="3"/>
          </p:nvPr>
        </p:nvSpPr>
        <p:spPr>
          <a:xfrm>
            <a:off x="4167770" y="8477096"/>
            <a:ext cx="3862811" cy="486946"/>
          </a:xfrm>
          <a:prstGeom prst="rect">
            <a:avLst/>
          </a:prstGeom>
        </p:spPr>
        <p:txBody>
          <a:bodyPr vert="horz" lIns="121963" tIns="60981" rIns="121963" bIns="60981" rtlCol="0" anchor="ctr"/>
          <a:lstStyle>
            <a:lvl1pPr algn="ctr">
              <a:defRPr sz="16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42151" y="8477096"/>
            <a:ext cx="2846282" cy="486946"/>
          </a:xfrm>
          <a:prstGeom prst="rect">
            <a:avLst/>
          </a:prstGeom>
        </p:spPr>
        <p:txBody>
          <a:bodyPr vert="horz" lIns="121963" tIns="60981" rIns="121963" bIns="60981" rtlCol="0" anchor="ctr"/>
          <a:lstStyle>
            <a:lvl1pPr algn="r">
              <a:defRPr sz="1600">
                <a:solidFill>
                  <a:schemeClr val="tx1">
                    <a:tint val="75000"/>
                  </a:schemeClr>
                </a:solidFill>
              </a:defRPr>
            </a:lvl1pPr>
          </a:lstStyle>
          <a:p>
            <a:fld id="{B6F15528-21DE-4FAA-801E-634DDDAF4B2B}" type="slidenum">
              <a:rPr lang="en-US" smtClean="0"/>
            </a:fld>
            <a:endParaRPr lang="en-US"/>
          </a:p>
        </p:txBody>
      </p:sp>
      <p:sp>
        <p:nvSpPr>
          <p:cNvPr id="21" name="Text Placeholder 2"/>
          <p:cNvSpPr>
            <a:spLocks noGrp="1"/>
          </p:cNvSpPr>
          <p:nvPr>
            <p:ph type="body" idx="1"/>
          </p:nvPr>
        </p:nvSpPr>
        <p:spPr>
          <a:xfrm>
            <a:off x="609521" y="1143794"/>
            <a:ext cx="10971372" cy="5000369"/>
          </a:xfrm>
          <a:prstGeom prst="rect">
            <a:avLst/>
          </a:prstGeom>
        </p:spPr>
        <p:txBody>
          <a:bodyPr vert="horz" lIns="121917" tIns="60958" rIns="121917" bIns="6095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24" name="矩形 23"/>
          <p:cNvSpPr/>
          <p:nvPr/>
        </p:nvSpPr>
        <p:spPr>
          <a:xfrm>
            <a:off x="0" y="332656"/>
            <a:ext cx="12198350" cy="432048"/>
          </a:xfrm>
          <a:prstGeom prst="rect">
            <a:avLst/>
          </a:prstGeom>
          <a:solidFill>
            <a:srgbClr val="3A4187"/>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lvl="0" algn="ctr"/>
            <a:endParaRPr lang="zh-CN" altLang="en-US"/>
          </a:p>
        </p:txBody>
      </p:sp>
      <p:sp>
        <p:nvSpPr>
          <p:cNvPr id="25" name="矩形 24"/>
          <p:cNvSpPr/>
          <p:nvPr/>
        </p:nvSpPr>
        <p:spPr>
          <a:xfrm>
            <a:off x="0" y="764704"/>
            <a:ext cx="12198350" cy="7200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11280775" y="330107"/>
            <a:ext cx="485233" cy="485233"/>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latin typeface="微软雅黑" panose="020B0503020204020204" pitchFamily="34" charset="-122"/>
              <a:ea typeface="微软雅黑" panose="020B0503020204020204" pitchFamily="34" charset="-122"/>
            </a:endParaRPr>
          </a:p>
        </p:txBody>
      </p:sp>
      <p:sp>
        <p:nvSpPr>
          <p:cNvPr id="27" name="TextBox 15"/>
          <p:cNvSpPr txBox="1"/>
          <p:nvPr/>
        </p:nvSpPr>
        <p:spPr>
          <a:xfrm>
            <a:off x="11283362" y="442092"/>
            <a:ext cx="483393" cy="246221"/>
          </a:xfrm>
          <a:prstGeom prst="rect">
            <a:avLst/>
          </a:prstGeom>
          <a:noFill/>
        </p:spPr>
        <p:txBody>
          <a:bodyPr wrap="square" lIns="0" tIns="0" rIns="0" bIns="0" rtlCol="0">
            <a:spAutoFit/>
          </a:bodyPr>
          <a:lstStyle/>
          <a:p>
            <a:pPr algn="ctr"/>
            <a:fld id="{2EEF1883-7A0E-4F66-9932-E581691AD397}" type="slidenum">
              <a:rPr lang="zh-CN" altLang="en-US" sz="1600" smtClean="0">
                <a:solidFill>
                  <a:schemeClr val="bg1"/>
                </a:solidFill>
                <a:latin typeface="Arial Unicode MS" pitchFamily="34" charset="-122"/>
                <a:ea typeface="Arial Unicode MS" pitchFamily="34" charset="-122"/>
                <a:cs typeface="Arial Unicode MS" pitchFamily="34" charset="-122"/>
              </a:rPr>
            </a:fld>
            <a:r>
              <a:rPr lang="zh-CN" altLang="en-US" sz="1600" dirty="0">
                <a:solidFill>
                  <a:schemeClr val="bg1"/>
                </a:solidFill>
                <a:latin typeface="Arial Unicode MS" pitchFamily="34" charset="-122"/>
                <a:ea typeface="Arial Unicode MS" pitchFamily="34" charset="-122"/>
                <a:cs typeface="Arial Unicode MS" pitchFamily="34" charset="-122"/>
              </a:rPr>
              <a:t> </a:t>
            </a:r>
            <a:endParaRPr lang="zh-CN" altLang="en-US" sz="1600" b="0" dirty="0">
              <a:solidFill>
                <a:schemeClr val="bg1"/>
              </a:solidFill>
              <a:latin typeface="Arial Unicode MS" pitchFamily="34" charset="-122"/>
              <a:ea typeface="Arial Unicode MS" pitchFamily="34" charset="-122"/>
              <a:cs typeface="Arial Unicode MS" pitchFamily="34" charset="-122"/>
            </a:endParaRPr>
          </a:p>
        </p:txBody>
      </p:sp>
      <p:sp>
        <p:nvSpPr>
          <p:cNvPr id="29" name="矩形 28"/>
          <p:cNvSpPr/>
          <p:nvPr/>
        </p:nvSpPr>
        <p:spPr>
          <a:xfrm>
            <a:off x="7013575" y="332656"/>
            <a:ext cx="3744672" cy="43204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0" dirty="0">
                <a:latin typeface="微软雅黑" panose="020B0503020204020204" pitchFamily="34" charset="-122"/>
                <a:ea typeface="微软雅黑" panose="020B0503020204020204" pitchFamily="34" charset="-122"/>
              </a:rPr>
              <a:t>项目</a:t>
            </a:r>
            <a:r>
              <a:rPr lang="en-US" altLang="zh-CN" sz="1800" b="0" dirty="0">
                <a:latin typeface="微软雅黑" panose="020B0503020204020204" pitchFamily="34" charset="-122"/>
                <a:ea typeface="微软雅黑" panose="020B0503020204020204" pitchFamily="34" charset="-122"/>
              </a:rPr>
              <a:t>1</a:t>
            </a:r>
            <a:r>
              <a:rPr lang="zh-CN" altLang="en-US" sz="1800" b="0" dirty="0">
                <a:latin typeface="微软雅黑" panose="020B0503020204020204" pitchFamily="34" charset="-122"/>
                <a:ea typeface="微软雅黑" panose="020B0503020204020204" pitchFamily="34" charset="-122"/>
              </a:rPr>
              <a:t>安装与配置统信操作系统</a:t>
            </a:r>
            <a:r>
              <a:rPr lang="en-US" altLang="zh-CN" sz="1800" b="0" dirty="0">
                <a:latin typeface="微软雅黑" panose="020B0503020204020204" pitchFamily="34" charset="-122"/>
                <a:ea typeface="微软雅黑" panose="020B0503020204020204" pitchFamily="34" charset="-122"/>
              </a:rPr>
              <a:t>V20</a:t>
            </a:r>
            <a:endParaRPr lang="en-US" altLang="zh-CN" sz="1800" b="0" dirty="0">
              <a:latin typeface="微软雅黑" panose="020B0503020204020204" pitchFamily="34" charset="-122"/>
              <a:ea typeface="微软雅黑" panose="020B0503020204020204" pitchFamily="34" charset="-122"/>
            </a:endParaRPr>
          </a:p>
        </p:txBody>
      </p:sp>
      <p:sp>
        <p:nvSpPr>
          <p:cNvPr id="20" name="Title Placeholder 1"/>
          <p:cNvSpPr>
            <a:spLocks noGrp="1"/>
          </p:cNvSpPr>
          <p:nvPr>
            <p:ph type="title"/>
          </p:nvPr>
        </p:nvSpPr>
        <p:spPr>
          <a:xfrm>
            <a:off x="772942" y="362834"/>
            <a:ext cx="5305686" cy="399960"/>
          </a:xfrm>
          <a:prstGeom prst="rect">
            <a:avLst/>
          </a:prstGeom>
        </p:spPr>
        <p:txBody>
          <a:bodyPr vert="horz" lIns="121917" tIns="60958" rIns="121917" bIns="60958" rtlCol="0" anchor="ctr">
            <a:noAutofit/>
          </a:bodyPr>
          <a:lstStyle/>
          <a:p>
            <a:r>
              <a:rPr lang="en-US" dirty="0"/>
              <a:t>Click to edit Master title style</a:t>
            </a:r>
            <a:endParaRPr lang="en-US" dirty="0"/>
          </a:p>
        </p:txBody>
      </p:sp>
      <p:sp>
        <p:nvSpPr>
          <p:cNvPr id="40" name="等腰三角形 39">
            <a:hlinkClick r:id="" action="ppaction://hlinkshowjump?jump=previousslide"/>
          </p:cNvPr>
          <p:cNvSpPr/>
          <p:nvPr/>
        </p:nvSpPr>
        <p:spPr>
          <a:xfrm rot="5400000" flipH="1">
            <a:off x="385417" y="517775"/>
            <a:ext cx="98663" cy="101148"/>
          </a:xfrm>
          <a:prstGeom prst="triangl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p>
        </p:txBody>
      </p:sp>
      <p:sp>
        <p:nvSpPr>
          <p:cNvPr id="41" name="等腰三角形 40">
            <a:hlinkClick r:id="" action="ppaction://hlinkshowjump?jump=previousslide"/>
          </p:cNvPr>
          <p:cNvSpPr/>
          <p:nvPr/>
        </p:nvSpPr>
        <p:spPr>
          <a:xfrm rot="5400000" flipH="1">
            <a:off x="525117" y="517775"/>
            <a:ext cx="98663" cy="101148"/>
          </a:xfrm>
          <a:prstGeom prst="triangl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p>
        </p:txBody>
      </p:sp>
      <p:sp>
        <p:nvSpPr>
          <p:cNvPr id="42" name="等腰三角形 41">
            <a:hlinkClick r:id="" action="ppaction://hlinkshowjump?jump=previousslide"/>
          </p:cNvPr>
          <p:cNvSpPr/>
          <p:nvPr/>
        </p:nvSpPr>
        <p:spPr>
          <a:xfrm rot="5400000" flipH="1">
            <a:off x="658467" y="517775"/>
            <a:ext cx="98663" cy="101148"/>
          </a:xfrm>
          <a:prstGeom prst="triangl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1219200" rtl="0" eaLnBrk="1" latinLnBrk="0" hangingPunct="1">
        <a:spcBef>
          <a:spcPct val="0"/>
        </a:spcBef>
        <a:buNone/>
        <a:defRPr sz="2200" kern="1200">
          <a:solidFill>
            <a:schemeClr val="bg1"/>
          </a:solidFill>
          <a:latin typeface="+mj-lt"/>
          <a:ea typeface="+mj-ea"/>
          <a:cs typeface="+mj-cs"/>
        </a:defRPr>
      </a:lvl1pPr>
    </p:titleStyle>
    <p:bodyStyle>
      <a:lvl1pPr marL="457200" indent="-457200" algn="l" defTabSz="1219200" rtl="0" eaLnBrk="1" latinLnBrk="0" hangingPunct="1">
        <a:spcBef>
          <a:spcPct val="20000"/>
        </a:spcBef>
        <a:buSzPct val="80000"/>
        <a:buFont typeface="Wingdings" panose="05000000000000000000" pitchFamily="2" charset="2"/>
        <a:buChar char="l"/>
        <a:defRPr sz="2000" kern="1200">
          <a:solidFill>
            <a:schemeClr val="tx1">
              <a:lumMod val="75000"/>
              <a:lumOff val="25000"/>
            </a:schemeClr>
          </a:solidFill>
          <a:latin typeface="+mn-lt"/>
          <a:ea typeface="+mn-ea"/>
          <a:cs typeface="+mn-cs"/>
        </a:defRPr>
      </a:lvl1pPr>
      <a:lvl2pPr marL="991235" indent="-381000" algn="l" defTabSz="1219200" rtl="0" eaLnBrk="1" latinLnBrk="0" hangingPunct="1">
        <a:spcBef>
          <a:spcPct val="20000"/>
        </a:spcBef>
        <a:buFont typeface="Arial" panose="020B0604020202020204" pitchFamily="34" charset="0"/>
        <a:buChar char="–"/>
        <a:defRPr sz="1800" kern="1200">
          <a:solidFill>
            <a:schemeClr val="tx1">
              <a:lumMod val="75000"/>
              <a:lumOff val="25000"/>
            </a:schemeClr>
          </a:solidFill>
          <a:latin typeface="+mn-lt"/>
          <a:ea typeface="+mn-ea"/>
          <a:cs typeface="+mn-cs"/>
        </a:defRPr>
      </a:lvl2pPr>
      <a:lvl3pPr marL="15246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835" algn="l" defTabSz="1219200" rtl="0" eaLnBrk="1" latinLnBrk="0" hangingPunct="1">
        <a:defRPr sz="2400" kern="1200">
          <a:solidFill>
            <a:schemeClr val="tx1"/>
          </a:solidFill>
          <a:latin typeface="+mn-lt"/>
          <a:ea typeface="+mn-ea"/>
          <a:cs typeface="+mn-cs"/>
        </a:defRPr>
      </a:lvl3pPr>
      <a:lvl4pPr marL="1829435" algn="l" defTabSz="1219200" rtl="0" eaLnBrk="1" latinLnBrk="0" hangingPunct="1">
        <a:defRPr sz="2400" kern="1200">
          <a:solidFill>
            <a:schemeClr val="tx1"/>
          </a:solidFill>
          <a:latin typeface="+mn-lt"/>
          <a:ea typeface="+mn-ea"/>
          <a:cs typeface="+mn-cs"/>
        </a:defRPr>
      </a:lvl4pPr>
      <a:lvl5pPr marL="2439035" algn="l" defTabSz="1219200" rtl="0" eaLnBrk="1" latinLnBrk="0" hangingPunct="1">
        <a:defRPr sz="2400" kern="1200">
          <a:solidFill>
            <a:schemeClr val="tx1"/>
          </a:solidFill>
          <a:latin typeface="+mn-lt"/>
          <a:ea typeface="+mn-ea"/>
          <a:cs typeface="+mn-cs"/>
        </a:defRPr>
      </a:lvl5pPr>
      <a:lvl6pPr marL="3049270" algn="l" defTabSz="1219200" rtl="0" eaLnBrk="1" latinLnBrk="0" hangingPunct="1">
        <a:defRPr sz="2400" kern="1200">
          <a:solidFill>
            <a:schemeClr val="tx1"/>
          </a:solidFill>
          <a:latin typeface="+mn-lt"/>
          <a:ea typeface="+mn-ea"/>
          <a:cs typeface="+mn-cs"/>
        </a:defRPr>
      </a:lvl6pPr>
      <a:lvl7pPr marL="3658870" algn="l" defTabSz="1219200" rtl="0" eaLnBrk="1" latinLnBrk="0" hangingPunct="1">
        <a:defRPr sz="2400" kern="1200">
          <a:solidFill>
            <a:schemeClr val="tx1"/>
          </a:solidFill>
          <a:latin typeface="+mn-lt"/>
          <a:ea typeface="+mn-ea"/>
          <a:cs typeface="+mn-cs"/>
        </a:defRPr>
      </a:lvl7pPr>
      <a:lvl8pPr marL="4268470" algn="l" defTabSz="1219200" rtl="0" eaLnBrk="1" latinLnBrk="0" hangingPunct="1">
        <a:defRPr sz="2400" kern="1200">
          <a:solidFill>
            <a:schemeClr val="tx1"/>
          </a:solidFill>
          <a:latin typeface="+mn-lt"/>
          <a:ea typeface="+mn-ea"/>
          <a:cs typeface="+mn-cs"/>
        </a:defRPr>
      </a:lvl8pPr>
      <a:lvl9pPr marL="4878705" algn="l" defTabSz="121920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609917" y="8477096"/>
            <a:ext cx="2846282" cy="486946"/>
          </a:xfrm>
          <a:prstGeom prst="rect">
            <a:avLst/>
          </a:prstGeom>
        </p:spPr>
        <p:txBody>
          <a:bodyPr vert="horz" lIns="121963" tIns="60981" rIns="121963" bIns="60981" rtlCol="0" anchor="ctr"/>
          <a:lstStyle>
            <a:lvl1pPr algn="l">
              <a:defRPr sz="1600">
                <a:solidFill>
                  <a:schemeClr val="tx1">
                    <a:tint val="75000"/>
                  </a:schemeClr>
                </a:solidFill>
              </a:defRPr>
            </a:lvl1pPr>
          </a:lstStyle>
          <a:p>
            <a:fld id="{1D8BD707-D9CF-40AE-B4C6-C98DA3205C09}" type="datetimeFigureOut">
              <a:rPr lang="en-US" smtClean="0"/>
            </a:fld>
            <a:endParaRPr lang="en-US"/>
          </a:p>
        </p:txBody>
      </p:sp>
      <p:sp>
        <p:nvSpPr>
          <p:cNvPr id="5" name="Footer Placeholder 4"/>
          <p:cNvSpPr>
            <a:spLocks noGrp="1"/>
          </p:cNvSpPr>
          <p:nvPr>
            <p:ph type="ftr" sz="quarter" idx="3"/>
          </p:nvPr>
        </p:nvSpPr>
        <p:spPr>
          <a:xfrm>
            <a:off x="4167770" y="8477096"/>
            <a:ext cx="3862811" cy="486946"/>
          </a:xfrm>
          <a:prstGeom prst="rect">
            <a:avLst/>
          </a:prstGeom>
        </p:spPr>
        <p:txBody>
          <a:bodyPr vert="horz" lIns="121963" tIns="60981" rIns="121963" bIns="60981" rtlCol="0" anchor="ctr"/>
          <a:lstStyle>
            <a:lvl1pPr algn="ctr">
              <a:defRPr sz="16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42151" y="8477096"/>
            <a:ext cx="2846282" cy="486946"/>
          </a:xfrm>
          <a:prstGeom prst="rect">
            <a:avLst/>
          </a:prstGeom>
        </p:spPr>
        <p:txBody>
          <a:bodyPr vert="horz" lIns="121963" tIns="60981" rIns="121963" bIns="60981" rtlCol="0" anchor="ctr"/>
          <a:lstStyle>
            <a:lvl1pPr algn="r">
              <a:defRPr sz="1600">
                <a:solidFill>
                  <a:schemeClr val="tx1">
                    <a:tint val="75000"/>
                  </a:schemeClr>
                </a:solidFill>
              </a:defRPr>
            </a:lvl1pPr>
          </a:lstStyle>
          <a:p>
            <a:fld id="{B6F15528-21DE-4FAA-801E-634DDDAF4B2B}" type="slidenum">
              <a:rPr lang="en-US" smtClean="0"/>
            </a:fld>
            <a:endParaRPr lang="en-US"/>
          </a:p>
        </p:txBody>
      </p:sp>
      <p:sp>
        <p:nvSpPr>
          <p:cNvPr id="21" name="Text Placeholder 2"/>
          <p:cNvSpPr>
            <a:spLocks noGrp="1"/>
          </p:cNvSpPr>
          <p:nvPr>
            <p:ph type="body" idx="1"/>
          </p:nvPr>
        </p:nvSpPr>
        <p:spPr>
          <a:xfrm>
            <a:off x="609521" y="1143794"/>
            <a:ext cx="10971372" cy="5000369"/>
          </a:xfrm>
          <a:prstGeom prst="rect">
            <a:avLst/>
          </a:prstGeom>
        </p:spPr>
        <p:txBody>
          <a:bodyPr vert="horz" lIns="121917" tIns="60958" rIns="121917" bIns="6095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24" name="矩形 23"/>
          <p:cNvSpPr/>
          <p:nvPr/>
        </p:nvSpPr>
        <p:spPr>
          <a:xfrm>
            <a:off x="0" y="332656"/>
            <a:ext cx="12198350" cy="432048"/>
          </a:xfrm>
          <a:prstGeom prst="rect">
            <a:avLst/>
          </a:prstGeom>
          <a:solidFill>
            <a:srgbClr val="3A4187"/>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lvl="0" algn="ctr"/>
            <a:endParaRPr lang="zh-CN" altLang="en-US"/>
          </a:p>
        </p:txBody>
      </p:sp>
      <p:sp>
        <p:nvSpPr>
          <p:cNvPr id="25" name="矩形 24"/>
          <p:cNvSpPr/>
          <p:nvPr/>
        </p:nvSpPr>
        <p:spPr>
          <a:xfrm>
            <a:off x="0" y="764704"/>
            <a:ext cx="12198350" cy="7200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11280775" y="330107"/>
            <a:ext cx="485233" cy="485233"/>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latin typeface="微软雅黑" panose="020B0503020204020204" pitchFamily="34" charset="-122"/>
              <a:ea typeface="微软雅黑" panose="020B0503020204020204" pitchFamily="34" charset="-122"/>
            </a:endParaRPr>
          </a:p>
        </p:txBody>
      </p:sp>
      <p:sp>
        <p:nvSpPr>
          <p:cNvPr id="27" name="TextBox 15"/>
          <p:cNvSpPr txBox="1"/>
          <p:nvPr/>
        </p:nvSpPr>
        <p:spPr>
          <a:xfrm>
            <a:off x="11283362" y="442092"/>
            <a:ext cx="483393" cy="246221"/>
          </a:xfrm>
          <a:prstGeom prst="rect">
            <a:avLst/>
          </a:prstGeom>
          <a:noFill/>
        </p:spPr>
        <p:txBody>
          <a:bodyPr wrap="square" lIns="0" tIns="0" rIns="0" bIns="0" rtlCol="0">
            <a:spAutoFit/>
          </a:bodyPr>
          <a:lstStyle/>
          <a:p>
            <a:pPr algn="ctr"/>
            <a:fld id="{2EEF1883-7A0E-4F66-9932-E581691AD397}" type="slidenum">
              <a:rPr lang="zh-CN" altLang="en-US" sz="1600" smtClean="0">
                <a:solidFill>
                  <a:schemeClr val="bg1"/>
                </a:solidFill>
                <a:latin typeface="Arial Unicode MS" pitchFamily="34" charset="-122"/>
                <a:ea typeface="Arial Unicode MS" pitchFamily="34" charset="-122"/>
                <a:cs typeface="Arial Unicode MS" pitchFamily="34" charset="-122"/>
              </a:rPr>
            </a:fld>
            <a:r>
              <a:rPr lang="zh-CN" altLang="en-US" sz="1600" dirty="0">
                <a:solidFill>
                  <a:schemeClr val="bg1"/>
                </a:solidFill>
                <a:latin typeface="Arial Unicode MS" pitchFamily="34" charset="-122"/>
                <a:ea typeface="Arial Unicode MS" pitchFamily="34" charset="-122"/>
                <a:cs typeface="Arial Unicode MS" pitchFamily="34" charset="-122"/>
              </a:rPr>
              <a:t> </a:t>
            </a:r>
            <a:endParaRPr lang="zh-CN" altLang="en-US" sz="1600" b="0" dirty="0">
              <a:solidFill>
                <a:schemeClr val="bg1"/>
              </a:solidFill>
              <a:latin typeface="Arial Unicode MS" pitchFamily="34" charset="-122"/>
              <a:ea typeface="Arial Unicode MS" pitchFamily="34" charset="-122"/>
              <a:cs typeface="Arial Unicode MS" pitchFamily="34" charset="-122"/>
            </a:endParaRPr>
          </a:p>
        </p:txBody>
      </p:sp>
      <p:sp>
        <p:nvSpPr>
          <p:cNvPr id="29" name="矩形 28"/>
          <p:cNvSpPr/>
          <p:nvPr/>
        </p:nvSpPr>
        <p:spPr>
          <a:xfrm>
            <a:off x="7013575" y="332656"/>
            <a:ext cx="3744672" cy="43204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0" dirty="0">
                <a:latin typeface="微软雅黑" panose="020B0503020204020204" pitchFamily="34" charset="-122"/>
                <a:ea typeface="微软雅黑" panose="020B0503020204020204" pitchFamily="34" charset="-122"/>
              </a:rPr>
              <a:t>第</a:t>
            </a:r>
            <a:r>
              <a:rPr lang="en-US" altLang="zh-CN" sz="1800" b="0" dirty="0">
                <a:latin typeface="微软雅黑" panose="020B0503020204020204" pitchFamily="34" charset="-122"/>
                <a:ea typeface="微软雅黑" panose="020B0503020204020204" pitchFamily="34" charset="-122"/>
              </a:rPr>
              <a:t>2</a:t>
            </a:r>
            <a:r>
              <a:rPr lang="zh-CN" altLang="en-US" sz="1800" b="0" dirty="0">
                <a:latin typeface="微软雅黑" panose="020B0503020204020204" pitchFamily="34" charset="-122"/>
                <a:ea typeface="微软雅黑" panose="020B0503020204020204" pitchFamily="34" charset="-122"/>
              </a:rPr>
              <a:t>章 </a:t>
            </a:r>
            <a:r>
              <a:rPr lang="en-US" altLang="zh-CN" sz="1800" b="0" dirty="0">
                <a:latin typeface="微软雅黑" panose="020B0503020204020204" pitchFamily="34" charset="-122"/>
                <a:ea typeface="微软雅黑" panose="020B0503020204020204" pitchFamily="34" charset="-122"/>
              </a:rPr>
              <a:t>Linux</a:t>
            </a:r>
            <a:r>
              <a:rPr lang="zh-CN" altLang="en-US" sz="1800" b="0" dirty="0">
                <a:latin typeface="微软雅黑" panose="020B0503020204020204" pitchFamily="34" charset="-122"/>
                <a:ea typeface="微软雅黑" panose="020B0503020204020204" pitchFamily="34" charset="-122"/>
              </a:rPr>
              <a:t>常用命令与</a:t>
            </a:r>
            <a:r>
              <a:rPr lang="en-US" altLang="zh-CN" sz="1800" b="0" dirty="0">
                <a:latin typeface="微软雅黑" panose="020B0503020204020204" pitchFamily="34" charset="-122"/>
                <a:ea typeface="微软雅黑" panose="020B0503020204020204" pitchFamily="34" charset="-122"/>
              </a:rPr>
              <a:t>vim</a:t>
            </a:r>
            <a:endParaRPr lang="zh-CN" altLang="en-US" sz="1800" b="0" dirty="0">
              <a:latin typeface="微软雅黑" panose="020B0503020204020204" pitchFamily="34" charset="-122"/>
              <a:ea typeface="微软雅黑" panose="020B0503020204020204" pitchFamily="34" charset="-122"/>
            </a:endParaRPr>
          </a:p>
        </p:txBody>
      </p:sp>
      <p:sp>
        <p:nvSpPr>
          <p:cNvPr id="20" name="Title Placeholder 1"/>
          <p:cNvSpPr>
            <a:spLocks noGrp="1"/>
          </p:cNvSpPr>
          <p:nvPr>
            <p:ph type="title"/>
          </p:nvPr>
        </p:nvSpPr>
        <p:spPr>
          <a:xfrm>
            <a:off x="772942" y="362834"/>
            <a:ext cx="5305686" cy="399960"/>
          </a:xfrm>
          <a:prstGeom prst="rect">
            <a:avLst/>
          </a:prstGeom>
        </p:spPr>
        <p:txBody>
          <a:bodyPr vert="horz" lIns="121917" tIns="60958" rIns="121917" bIns="60958" rtlCol="0" anchor="ctr">
            <a:noAutofit/>
          </a:bodyPr>
          <a:lstStyle/>
          <a:p>
            <a:r>
              <a:rPr lang="en-US" dirty="0"/>
              <a:t>Click to edit Master title style</a:t>
            </a:r>
            <a:endParaRPr lang="en-US" dirty="0"/>
          </a:p>
        </p:txBody>
      </p:sp>
      <p:sp>
        <p:nvSpPr>
          <p:cNvPr id="40" name="等腰三角形 39">
            <a:hlinkClick r:id="" action="ppaction://hlinkshowjump?jump=previousslide"/>
          </p:cNvPr>
          <p:cNvSpPr/>
          <p:nvPr/>
        </p:nvSpPr>
        <p:spPr>
          <a:xfrm rot="5400000" flipH="1">
            <a:off x="385417" y="517775"/>
            <a:ext cx="98663" cy="101148"/>
          </a:xfrm>
          <a:prstGeom prst="triangl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p>
        </p:txBody>
      </p:sp>
      <p:sp>
        <p:nvSpPr>
          <p:cNvPr id="41" name="等腰三角形 40">
            <a:hlinkClick r:id="" action="ppaction://hlinkshowjump?jump=previousslide"/>
          </p:cNvPr>
          <p:cNvSpPr/>
          <p:nvPr/>
        </p:nvSpPr>
        <p:spPr>
          <a:xfrm rot="5400000" flipH="1">
            <a:off x="525117" y="517775"/>
            <a:ext cx="98663" cy="101148"/>
          </a:xfrm>
          <a:prstGeom prst="triangl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p>
        </p:txBody>
      </p:sp>
      <p:sp>
        <p:nvSpPr>
          <p:cNvPr id="42" name="等腰三角形 41">
            <a:hlinkClick r:id="" action="ppaction://hlinkshowjump?jump=previousslide"/>
          </p:cNvPr>
          <p:cNvSpPr/>
          <p:nvPr/>
        </p:nvSpPr>
        <p:spPr>
          <a:xfrm rot="5400000" flipH="1">
            <a:off x="658467" y="517775"/>
            <a:ext cx="98663" cy="101148"/>
          </a:xfrm>
          <a:prstGeom prst="triangl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1219200" rtl="0" eaLnBrk="1" latinLnBrk="0" hangingPunct="1">
        <a:spcBef>
          <a:spcPct val="0"/>
        </a:spcBef>
        <a:buNone/>
        <a:defRPr sz="2200" kern="1200">
          <a:solidFill>
            <a:schemeClr val="bg1"/>
          </a:solidFill>
          <a:latin typeface="+mj-lt"/>
          <a:ea typeface="+mj-ea"/>
          <a:cs typeface="+mj-cs"/>
        </a:defRPr>
      </a:lvl1pPr>
    </p:titleStyle>
    <p:bodyStyle>
      <a:lvl1pPr marL="457200" indent="-457200" algn="l" defTabSz="1219200" rtl="0" eaLnBrk="1" latinLnBrk="0" hangingPunct="1">
        <a:spcBef>
          <a:spcPct val="20000"/>
        </a:spcBef>
        <a:buSzPct val="80000"/>
        <a:buFont typeface="Wingdings" panose="05000000000000000000" pitchFamily="2" charset="2"/>
        <a:buChar char="l"/>
        <a:defRPr sz="2000" kern="1200">
          <a:solidFill>
            <a:schemeClr val="tx1">
              <a:lumMod val="75000"/>
              <a:lumOff val="25000"/>
            </a:schemeClr>
          </a:solidFill>
          <a:latin typeface="+mn-lt"/>
          <a:ea typeface="+mn-ea"/>
          <a:cs typeface="+mn-cs"/>
        </a:defRPr>
      </a:lvl1pPr>
      <a:lvl2pPr marL="991235" indent="-381000" algn="l" defTabSz="1219200" rtl="0" eaLnBrk="1" latinLnBrk="0" hangingPunct="1">
        <a:spcBef>
          <a:spcPct val="20000"/>
        </a:spcBef>
        <a:buFont typeface="Arial" panose="020B0604020202020204" pitchFamily="34" charset="0"/>
        <a:buChar char="–"/>
        <a:defRPr sz="1800" kern="1200">
          <a:solidFill>
            <a:schemeClr val="tx1">
              <a:lumMod val="75000"/>
              <a:lumOff val="25000"/>
            </a:schemeClr>
          </a:solidFill>
          <a:latin typeface="+mn-lt"/>
          <a:ea typeface="+mn-ea"/>
          <a:cs typeface="+mn-cs"/>
        </a:defRPr>
      </a:lvl2pPr>
      <a:lvl3pPr marL="15246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835" algn="l" defTabSz="1219200" rtl="0" eaLnBrk="1" latinLnBrk="0" hangingPunct="1">
        <a:defRPr sz="2400" kern="1200">
          <a:solidFill>
            <a:schemeClr val="tx1"/>
          </a:solidFill>
          <a:latin typeface="+mn-lt"/>
          <a:ea typeface="+mn-ea"/>
          <a:cs typeface="+mn-cs"/>
        </a:defRPr>
      </a:lvl3pPr>
      <a:lvl4pPr marL="1829435" algn="l" defTabSz="1219200" rtl="0" eaLnBrk="1" latinLnBrk="0" hangingPunct="1">
        <a:defRPr sz="2400" kern="1200">
          <a:solidFill>
            <a:schemeClr val="tx1"/>
          </a:solidFill>
          <a:latin typeface="+mn-lt"/>
          <a:ea typeface="+mn-ea"/>
          <a:cs typeface="+mn-cs"/>
        </a:defRPr>
      </a:lvl4pPr>
      <a:lvl5pPr marL="2439035" algn="l" defTabSz="1219200" rtl="0" eaLnBrk="1" latinLnBrk="0" hangingPunct="1">
        <a:defRPr sz="2400" kern="1200">
          <a:solidFill>
            <a:schemeClr val="tx1"/>
          </a:solidFill>
          <a:latin typeface="+mn-lt"/>
          <a:ea typeface="+mn-ea"/>
          <a:cs typeface="+mn-cs"/>
        </a:defRPr>
      </a:lvl5pPr>
      <a:lvl6pPr marL="3049270" algn="l" defTabSz="1219200" rtl="0" eaLnBrk="1" latinLnBrk="0" hangingPunct="1">
        <a:defRPr sz="2400" kern="1200">
          <a:solidFill>
            <a:schemeClr val="tx1"/>
          </a:solidFill>
          <a:latin typeface="+mn-lt"/>
          <a:ea typeface="+mn-ea"/>
          <a:cs typeface="+mn-cs"/>
        </a:defRPr>
      </a:lvl6pPr>
      <a:lvl7pPr marL="3658870" algn="l" defTabSz="1219200" rtl="0" eaLnBrk="1" latinLnBrk="0" hangingPunct="1">
        <a:defRPr sz="2400" kern="1200">
          <a:solidFill>
            <a:schemeClr val="tx1"/>
          </a:solidFill>
          <a:latin typeface="+mn-lt"/>
          <a:ea typeface="+mn-ea"/>
          <a:cs typeface="+mn-cs"/>
        </a:defRPr>
      </a:lvl7pPr>
      <a:lvl8pPr marL="4268470" algn="l" defTabSz="1219200" rtl="0" eaLnBrk="1" latinLnBrk="0" hangingPunct="1">
        <a:defRPr sz="2400" kern="1200">
          <a:solidFill>
            <a:schemeClr val="tx1"/>
          </a:solidFill>
          <a:latin typeface="+mn-lt"/>
          <a:ea typeface="+mn-ea"/>
          <a:cs typeface="+mn-cs"/>
        </a:defRPr>
      </a:lvl8pPr>
      <a:lvl9pPr marL="4878705"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4.emf"/></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5.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8.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2.png"/><Relationship Id="rId1" Type="http://schemas.openxmlformats.org/officeDocument/2006/relationships/image" Target="../media/image11.png"/></Relationships>
</file>

<file path=ppt/slides/_rels/slide25.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16.png"/><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image" Target="../media/image13.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8.png"/><Relationship Id="rId1" Type="http://schemas.openxmlformats.org/officeDocument/2006/relationships/image" Target="../media/image17.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9.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0.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4.png"/><Relationship Id="rId1" Type="http://schemas.openxmlformats.org/officeDocument/2006/relationships/image" Target="../media/image23.pn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6.png"/><Relationship Id="rId1" Type="http://schemas.openxmlformats.org/officeDocument/2006/relationships/image" Target="../media/image25.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8.png"/><Relationship Id="rId1" Type="http://schemas.openxmlformats.org/officeDocument/2006/relationships/image" Target="../media/image27.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0.png"/><Relationship Id="rId1" Type="http://schemas.openxmlformats.org/officeDocument/2006/relationships/image" Target="../media/image29.pn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2.png"/><Relationship Id="rId1" Type="http://schemas.openxmlformats.org/officeDocument/2006/relationships/image" Target="../media/image31.pn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4.jpeg"/><Relationship Id="rId1" Type="http://schemas.openxmlformats.org/officeDocument/2006/relationships/image" Target="../media/image33.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5.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3.xml"/><Relationship Id="rId2" Type="http://schemas.openxmlformats.org/officeDocument/2006/relationships/image" Target="../media/image36.emf"/><Relationship Id="rId1" Type="http://schemas.openxmlformats.org/officeDocument/2006/relationships/oleObject" Target="../embeddings/oleObject1.bin"/></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7.png"/></Relationships>
</file>

<file path=ppt/slides/_rels/slide44.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41.png"/><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image" Target="../media/image38.pn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42.pn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43.pn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44.pn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45.png"/></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4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48.png"/><Relationship Id="rId1" Type="http://schemas.openxmlformats.org/officeDocument/2006/relationships/image" Target="../media/image47.png"/></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8350" cy="6859588"/>
          </a:xfrm>
          <a:prstGeom prst="rect">
            <a:avLst/>
          </a:prstGeom>
        </p:spPr>
      </p:pic>
      <p:sp>
        <p:nvSpPr>
          <p:cNvPr id="16" name="TextBox 15"/>
          <p:cNvSpPr txBox="1"/>
          <p:nvPr/>
        </p:nvSpPr>
        <p:spPr>
          <a:xfrm>
            <a:off x="1298575" y="3394509"/>
            <a:ext cx="10591800" cy="490855"/>
          </a:xfrm>
          <a:prstGeom prst="rect">
            <a:avLst/>
          </a:prstGeom>
          <a:noFill/>
        </p:spPr>
        <p:txBody>
          <a:bodyPr wrap="square" lIns="121963" tIns="60981" rIns="121963" bIns="60981" rtlCol="0">
            <a:spAutoFit/>
          </a:bodyPr>
          <a:lstStyle/>
          <a:p>
            <a:pPr algn="ctr"/>
            <a:r>
              <a:rPr lang="en-US" altLang="zh-CN" dirty="0">
                <a:solidFill>
                  <a:schemeClr val="bg1"/>
                </a:solidFill>
              </a:rPr>
              <a:t>《</a:t>
            </a:r>
            <a:r>
              <a:rPr lang="zh-CN" altLang="en-US" dirty="0">
                <a:solidFill>
                  <a:schemeClr val="bg1"/>
                </a:solidFill>
              </a:rPr>
              <a:t>服务器配置与管理项目教程（微课版）</a:t>
            </a:r>
            <a:r>
              <a:rPr lang="en-US" altLang="zh-CN" dirty="0">
                <a:solidFill>
                  <a:schemeClr val="bg1"/>
                </a:solidFill>
              </a:rPr>
              <a:t>(</a:t>
            </a:r>
            <a:r>
              <a:rPr lang="zh-CN" altLang="en-US" dirty="0">
                <a:solidFill>
                  <a:schemeClr val="bg1"/>
                </a:solidFill>
              </a:rPr>
              <a:t>统信</a:t>
            </a:r>
            <a:r>
              <a:rPr lang="en-US" altLang="zh-CN" dirty="0">
                <a:solidFill>
                  <a:schemeClr val="bg1"/>
                </a:solidFill>
              </a:rPr>
              <a:t>UOS V20</a:t>
            </a:r>
            <a:r>
              <a:rPr lang="zh-CN" altLang="en-US" dirty="0">
                <a:solidFill>
                  <a:schemeClr val="bg1"/>
                </a:solidFill>
              </a:rPr>
              <a:t>）</a:t>
            </a:r>
            <a:r>
              <a:rPr lang="en-US" altLang="zh-CN" dirty="0">
                <a:solidFill>
                  <a:schemeClr val="bg1"/>
                </a:solidFill>
              </a:rPr>
              <a:t>》</a:t>
            </a:r>
            <a:endParaRPr lang="zh-CN" altLang="en-US" dirty="0">
              <a:solidFill>
                <a:schemeClr val="bg1"/>
              </a:solidFill>
            </a:endParaRPr>
          </a:p>
        </p:txBody>
      </p:sp>
      <p:sp>
        <p:nvSpPr>
          <p:cNvPr id="18" name="TextBox 17"/>
          <p:cNvSpPr txBox="1"/>
          <p:nvPr/>
        </p:nvSpPr>
        <p:spPr>
          <a:xfrm>
            <a:off x="3051175" y="1116654"/>
            <a:ext cx="1812810" cy="861974"/>
          </a:xfrm>
          <a:prstGeom prst="rect">
            <a:avLst/>
          </a:prstGeom>
          <a:solidFill>
            <a:srgbClr val="28A7E1"/>
          </a:solidFill>
        </p:spPr>
        <p:txBody>
          <a:bodyPr wrap="square" lIns="121963" tIns="60981" rIns="121963" bIns="60981" rtlCol="0">
            <a:spAutoFit/>
          </a:bodyPr>
          <a:lstStyle/>
          <a:p>
            <a:r>
              <a:rPr lang="zh-CN" altLang="en-US" sz="4800" dirty="0">
                <a:solidFill>
                  <a:schemeClr val="bg1"/>
                </a:solidFill>
              </a:rPr>
              <a:t>项目</a:t>
            </a:r>
            <a:r>
              <a:rPr lang="en-US" altLang="zh-CN" sz="4800" dirty="0">
                <a:solidFill>
                  <a:schemeClr val="bg1"/>
                </a:solidFill>
              </a:rPr>
              <a:t>1</a:t>
            </a:r>
            <a:r>
              <a:rPr lang="zh-CN" altLang="en-US" sz="4800" dirty="0">
                <a:solidFill>
                  <a:schemeClr val="bg1"/>
                </a:solidFill>
              </a:rPr>
              <a:t> </a:t>
            </a:r>
            <a:endParaRPr lang="zh-CN" altLang="en-US" sz="4800" dirty="0">
              <a:solidFill>
                <a:schemeClr val="bg1"/>
              </a:solidFill>
            </a:endParaRPr>
          </a:p>
        </p:txBody>
      </p:sp>
      <p:sp>
        <p:nvSpPr>
          <p:cNvPr id="19" name="TextBox 18"/>
          <p:cNvSpPr txBox="1"/>
          <p:nvPr/>
        </p:nvSpPr>
        <p:spPr>
          <a:xfrm>
            <a:off x="4956175" y="1368889"/>
            <a:ext cx="5512012" cy="615596"/>
          </a:xfrm>
          <a:prstGeom prst="rect">
            <a:avLst/>
          </a:prstGeom>
          <a:noFill/>
        </p:spPr>
        <p:txBody>
          <a:bodyPr wrap="square" lIns="121963" tIns="60981" rIns="121963" bIns="60981" rtlCol="0">
            <a:spAutoFit/>
          </a:bodyPr>
          <a:lstStyle/>
          <a:p>
            <a:r>
              <a:rPr lang="zh-CN" altLang="en-US" sz="3200" b="1" dirty="0">
                <a:solidFill>
                  <a:schemeClr val="bg1"/>
                </a:solidFill>
              </a:rPr>
              <a:t>安装与配置统信操作系统</a:t>
            </a:r>
            <a:r>
              <a:rPr lang="en-US" altLang="zh-CN" sz="3200" b="1" dirty="0">
                <a:solidFill>
                  <a:schemeClr val="bg1"/>
                </a:solidFill>
              </a:rPr>
              <a:t>V20</a:t>
            </a:r>
            <a:endParaRPr lang="zh-CN" altLang="en-US" sz="3200" b="1" dirty="0">
              <a:solidFill>
                <a:schemeClr val="bg1"/>
              </a:solidFill>
            </a:endParaRPr>
          </a:p>
        </p:txBody>
      </p:sp>
      <p:sp>
        <p:nvSpPr>
          <p:cNvPr id="20" name="TextBox 19"/>
          <p:cNvSpPr txBox="1"/>
          <p:nvPr/>
        </p:nvSpPr>
        <p:spPr>
          <a:xfrm>
            <a:off x="3508375" y="3927837"/>
            <a:ext cx="5616640" cy="490855"/>
          </a:xfrm>
          <a:prstGeom prst="rect">
            <a:avLst/>
          </a:prstGeom>
          <a:noFill/>
        </p:spPr>
        <p:txBody>
          <a:bodyPr wrap="square" lIns="121963" tIns="60981" rIns="121963" bIns="60981" rtlCol="0">
            <a:spAutoFit/>
          </a:bodyPr>
          <a:lstStyle/>
          <a:p>
            <a:pPr algn="ctr"/>
            <a:r>
              <a:rPr lang="zh-CN" altLang="en-US" dirty="0">
                <a:solidFill>
                  <a:srgbClr val="28A7E1"/>
                </a:solidFill>
              </a:rPr>
              <a:t>清华大学出版社</a:t>
            </a:r>
            <a:r>
              <a:rPr lang="en-US" altLang="zh-CN" dirty="0">
                <a:solidFill>
                  <a:srgbClr val="28A7E1"/>
                </a:solidFill>
              </a:rPr>
              <a:t>|</a:t>
            </a:r>
            <a:r>
              <a:rPr lang="zh-CN" altLang="en-US" dirty="0">
                <a:solidFill>
                  <a:srgbClr val="28A7E1"/>
                </a:solidFill>
              </a:rPr>
              <a:t>杨昊龙</a:t>
            </a:r>
            <a:r>
              <a:rPr lang="zh-CN" altLang="en-US" dirty="0">
                <a:solidFill>
                  <a:srgbClr val="28A7E1"/>
                </a:solidFill>
              </a:rPr>
              <a:t>编著</a:t>
            </a:r>
            <a:endParaRPr lang="zh-CN" altLang="en-US" dirty="0">
              <a:solidFill>
                <a:srgbClr val="28A7E1"/>
              </a:solidFill>
            </a:endParaRPr>
          </a:p>
        </p:txBody>
      </p:sp>
      <p:sp>
        <p:nvSpPr>
          <p:cNvPr id="22" name="矩形 21"/>
          <p:cNvSpPr/>
          <p:nvPr/>
        </p:nvSpPr>
        <p:spPr>
          <a:xfrm>
            <a:off x="2258147" y="2210312"/>
            <a:ext cx="7682056" cy="60973"/>
          </a:xfrm>
          <a:prstGeom prst="rect">
            <a:avLst/>
          </a:prstGeom>
          <a:gradFill flip="none" rotWithShape="1">
            <a:gsLst>
              <a:gs pos="0">
                <a:srgbClr val="28A7E1"/>
              </a:gs>
              <a:gs pos="50000">
                <a:schemeClr val="accent1">
                  <a:tint val="44500"/>
                  <a:satMod val="160000"/>
                </a:schemeClr>
              </a:gs>
              <a:gs pos="100000">
                <a:srgbClr val="28A7E1"/>
              </a:gs>
            </a:gsLst>
            <a:lin ang="5400000" scaled="0"/>
            <a:tileRect/>
          </a:gradFill>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spcCol="0" rtlCol="0" anchor="ctr"/>
          <a:lstStyle/>
          <a:p>
            <a:pPr algn="ctr"/>
            <a:endParaRPr lang="zh-CN" altLang="en-US"/>
          </a:p>
        </p:txBody>
      </p:sp>
      <p:sp>
        <p:nvSpPr>
          <p:cNvPr id="26" name="矩形 25"/>
          <p:cNvSpPr/>
          <p:nvPr/>
        </p:nvSpPr>
        <p:spPr>
          <a:xfrm>
            <a:off x="2258147" y="4511821"/>
            <a:ext cx="7682056" cy="60973"/>
          </a:xfrm>
          <a:prstGeom prst="rect">
            <a:avLst/>
          </a:prstGeom>
          <a:gradFill flip="none" rotWithShape="1">
            <a:gsLst>
              <a:gs pos="0">
                <a:srgbClr val="28A7E1"/>
              </a:gs>
              <a:gs pos="50000">
                <a:schemeClr val="accent1">
                  <a:tint val="44500"/>
                  <a:satMod val="160000"/>
                </a:schemeClr>
              </a:gs>
              <a:gs pos="100000">
                <a:srgbClr val="28A7E1"/>
              </a:gs>
            </a:gsLst>
            <a:lin ang="5400000" scaled="0"/>
            <a:tileRect/>
          </a:gradFill>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spcCol="0" rtlCol="0" anchor="ctr"/>
          <a:lstStyle/>
          <a:p>
            <a:pPr algn="ctr"/>
            <a:endParaRPr lang="zh-CN" altLang="en-US"/>
          </a:p>
        </p:txBody>
      </p:sp>
    </p:spTree>
  </p:cSld>
  <p:clrMapOvr>
    <a:masterClrMapping/>
  </p:clrMapOvr>
  <p:transition spd="slow">
    <p:wheel spokes="1"/>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一、</a:t>
            </a:r>
            <a:r>
              <a:rPr lang="zh-CN" altLang="en-US" dirty="0">
                <a:latin typeface="Microsoft YaHei UI" panose="020B0503020204020204" pitchFamily="18" charset="-122"/>
                <a:cs typeface="Microsoft YaHei UI" panose="020B0503020204020204" pitchFamily="18" charset="-122"/>
                <a:sym typeface="+mn-ea"/>
              </a:rPr>
              <a:t>项目知识准备</a:t>
            </a:r>
            <a:endParaRPr lang="zh-CN" altLang="en-US" dirty="0"/>
          </a:p>
        </p:txBody>
      </p:sp>
      <p:sp>
        <p:nvSpPr>
          <p:cNvPr id="6" name="内容占位符 5"/>
          <p:cNvSpPr>
            <a:spLocks noGrp="1"/>
          </p:cNvSpPr>
          <p:nvPr>
            <p:ph idx="13"/>
          </p:nvPr>
        </p:nvSpPr>
        <p:spPr/>
        <p:txBody>
          <a:bodyPr>
            <a:noAutofit/>
          </a:bodyPr>
          <a:lstStyle/>
          <a:p>
            <a:r>
              <a:rPr lang="zh-CN" altLang="zh-CN" kern="100" dirty="0">
                <a:effectLst/>
                <a:latin typeface="+mn-ea"/>
                <a:cs typeface="Times New Roman" panose="02020603050405020304" pitchFamily="18" charset="0"/>
              </a:rPr>
              <a:t>理解</a:t>
            </a:r>
            <a:r>
              <a:rPr lang="en-US" altLang="zh-CN" kern="100" dirty="0">
                <a:effectLst/>
                <a:latin typeface="+mn-ea"/>
              </a:rPr>
              <a:t>Linux</a:t>
            </a:r>
            <a:r>
              <a:rPr lang="zh-CN" altLang="zh-CN" kern="100" dirty="0">
                <a:effectLst/>
                <a:latin typeface="+mn-ea"/>
                <a:cs typeface="Times New Roman" panose="02020603050405020304" pitchFamily="18" charset="0"/>
              </a:rPr>
              <a:t>体系结构</a:t>
            </a:r>
            <a:endParaRPr lang="zh-CN" altLang="en-US" dirty="0">
              <a:latin typeface="+mn-ea"/>
            </a:endParaRPr>
          </a:p>
        </p:txBody>
      </p:sp>
      <p:sp>
        <p:nvSpPr>
          <p:cNvPr id="2" name="文本框 1"/>
          <p:cNvSpPr txBox="1"/>
          <p:nvPr/>
        </p:nvSpPr>
        <p:spPr>
          <a:xfrm>
            <a:off x="917575" y="1524794"/>
            <a:ext cx="10210800" cy="5100884"/>
          </a:xfrm>
          <a:prstGeom prst="rect">
            <a:avLst/>
          </a:prstGeom>
          <a:noFill/>
        </p:spPr>
        <p:txBody>
          <a:bodyPr wrap="square" rtlCol="0" anchor="t">
            <a:spAutoFit/>
          </a:bodyPr>
          <a:lstStyle/>
          <a:p>
            <a:pPr>
              <a:lnSpc>
                <a:spcPct val="150000"/>
              </a:lnSpc>
            </a:pPr>
            <a:r>
              <a:rPr lang="en-US" altLang="zh-CN" sz="2000" dirty="0">
                <a:solidFill>
                  <a:srgbClr val="4C6062"/>
                </a:solidFill>
                <a:latin typeface="+mn-ea"/>
              </a:rPr>
              <a:t>      </a:t>
            </a:r>
            <a:r>
              <a:rPr lang="en-US" altLang="zh-CN" sz="2000" kern="100" dirty="0">
                <a:effectLst/>
                <a:latin typeface="+mn-ea"/>
              </a:rPr>
              <a:t>Linux</a:t>
            </a:r>
            <a:r>
              <a:rPr lang="zh-CN" altLang="zh-CN" sz="2000" kern="100" dirty="0">
                <a:effectLst/>
                <a:latin typeface="+mn-ea"/>
              </a:rPr>
              <a:t>一般有</a:t>
            </a:r>
            <a:r>
              <a:rPr lang="en-US" altLang="zh-CN" sz="2000" kern="100" dirty="0">
                <a:effectLst/>
                <a:latin typeface="+mn-ea"/>
              </a:rPr>
              <a:t>3</a:t>
            </a:r>
            <a:r>
              <a:rPr lang="zh-CN" altLang="zh-CN" sz="2000" kern="100" dirty="0">
                <a:effectLst/>
                <a:latin typeface="+mn-ea"/>
              </a:rPr>
              <a:t>个主要部分：内核（</a:t>
            </a:r>
            <a:r>
              <a:rPr lang="en-US" altLang="zh-CN" sz="2000" kern="100" dirty="0">
                <a:effectLst/>
                <a:latin typeface="+mn-ea"/>
              </a:rPr>
              <a:t>Kernel</a:t>
            </a:r>
            <a:r>
              <a:rPr lang="zh-CN" altLang="zh-CN" sz="2000" kern="100" dirty="0">
                <a:effectLst/>
                <a:latin typeface="+mn-ea"/>
              </a:rPr>
              <a:t>）、命令解释层（</a:t>
            </a:r>
            <a:r>
              <a:rPr lang="en-US" altLang="zh-CN" sz="2000" kern="100" dirty="0">
                <a:effectLst/>
                <a:latin typeface="+mn-ea"/>
              </a:rPr>
              <a:t>shell</a:t>
            </a:r>
            <a:r>
              <a:rPr lang="zh-CN" altLang="zh-CN" sz="2000" kern="100" dirty="0">
                <a:effectLst/>
                <a:latin typeface="+mn-ea"/>
              </a:rPr>
              <a:t>或其他操作环境）、实用工具。</a:t>
            </a:r>
            <a:endParaRPr lang="en-US" altLang="zh-CN" sz="2000" kern="100" dirty="0">
              <a:latin typeface="+mn-ea"/>
            </a:endParaRPr>
          </a:p>
          <a:p>
            <a:pPr>
              <a:lnSpc>
                <a:spcPct val="150000"/>
              </a:lnSpc>
            </a:pPr>
            <a:r>
              <a:rPr lang="en-US" altLang="zh-CN" sz="2000" kern="100" dirty="0">
                <a:effectLst/>
                <a:latin typeface="+mn-ea"/>
                <a:cs typeface="Times New Roman" panose="02020603050405020304" pitchFamily="18" charset="0"/>
              </a:rPr>
              <a:t>      3</a:t>
            </a:r>
            <a:r>
              <a:rPr lang="zh-CN" altLang="zh-CN" sz="2000" kern="100" dirty="0">
                <a:effectLst/>
                <a:latin typeface="+mn-ea"/>
                <a:cs typeface="Times New Roman" panose="02020603050405020304" pitchFamily="18" charset="0"/>
              </a:rPr>
              <a:t>．实用工具</a:t>
            </a:r>
            <a:endParaRPr lang="en-US" altLang="zh-CN" sz="2000" kern="100" dirty="0">
              <a:effectLst/>
              <a:latin typeface="+mn-ea"/>
              <a:cs typeface="Times New Roman" panose="02020603050405020304" pitchFamily="18" charset="0"/>
            </a:endParaRPr>
          </a:p>
          <a:p>
            <a:pPr>
              <a:lnSpc>
                <a:spcPct val="150000"/>
              </a:lnSpc>
            </a:pPr>
            <a:r>
              <a:rPr lang="en-US" altLang="zh-CN" sz="2000" kern="100" dirty="0">
                <a:effectLst/>
                <a:latin typeface="+mn-ea"/>
              </a:rPr>
              <a:t>      </a:t>
            </a:r>
            <a:r>
              <a:rPr lang="zh-CN" altLang="zh-CN" sz="2000" kern="100" dirty="0">
                <a:effectLst/>
                <a:latin typeface="+mn-ea"/>
              </a:rPr>
              <a:t>标准的</a:t>
            </a:r>
            <a:r>
              <a:rPr lang="en-US" altLang="zh-CN" sz="2000" kern="100" dirty="0">
                <a:effectLst/>
                <a:latin typeface="+mn-ea"/>
              </a:rPr>
              <a:t>Linux</a:t>
            </a:r>
            <a:r>
              <a:rPr lang="zh-CN" altLang="zh-CN" sz="2000" kern="100" dirty="0">
                <a:effectLst/>
                <a:latin typeface="+mn-ea"/>
              </a:rPr>
              <a:t>系统都有一套叫做实用工具的程序，它们是专门的程序，如编辑器、执行标准的计算操作等。用户也可以生产自己的工具。实用工具可分为以下</a:t>
            </a:r>
            <a:r>
              <a:rPr lang="en-US" altLang="zh-CN" sz="2000" kern="100" dirty="0">
                <a:effectLst/>
                <a:latin typeface="+mn-ea"/>
              </a:rPr>
              <a:t>3</a:t>
            </a:r>
            <a:r>
              <a:rPr lang="zh-CN" altLang="zh-CN" sz="2000" kern="100" dirty="0">
                <a:effectLst/>
                <a:latin typeface="+mn-ea"/>
              </a:rPr>
              <a:t>类。</a:t>
            </a:r>
            <a:endParaRPr lang="zh-CN" altLang="zh-CN" sz="2000" kern="100" dirty="0">
              <a:effectLst/>
              <a:latin typeface="+mn-ea"/>
            </a:endParaRPr>
          </a:p>
          <a:p>
            <a:pPr marL="342900" lvl="0" indent="-342900" algn="just">
              <a:lnSpc>
                <a:spcPct val="150000"/>
              </a:lnSpc>
              <a:buSzPts val="1000"/>
              <a:buFont typeface="Wingdings" panose="05000000000000000000" pitchFamily="2" charset="2"/>
              <a:buChar char="l"/>
              <a:tabLst>
                <a:tab pos="355600" algn="l"/>
              </a:tabLst>
            </a:pPr>
            <a:r>
              <a:rPr lang="zh-CN" altLang="zh-CN" sz="2000" kern="100" spc="10" dirty="0">
                <a:effectLst/>
                <a:latin typeface="+mn-ea"/>
              </a:rPr>
              <a:t>编辑器：用于编辑文件。</a:t>
            </a:r>
            <a:endParaRPr lang="zh-CN" altLang="zh-CN" sz="2000" kern="100" spc="10" dirty="0">
              <a:effectLst/>
              <a:latin typeface="+mn-ea"/>
            </a:endParaRPr>
          </a:p>
          <a:p>
            <a:pPr marL="342900" lvl="0" indent="-342900" algn="just">
              <a:lnSpc>
                <a:spcPct val="150000"/>
              </a:lnSpc>
              <a:buSzPts val="1000"/>
              <a:buFont typeface="Wingdings" panose="05000000000000000000" pitchFamily="2" charset="2"/>
              <a:buChar char="l"/>
              <a:tabLst>
                <a:tab pos="355600" algn="l"/>
              </a:tabLst>
            </a:pPr>
            <a:r>
              <a:rPr lang="zh-CN" altLang="zh-CN" sz="2000" kern="100" spc="10" dirty="0">
                <a:effectLst/>
                <a:latin typeface="+mn-ea"/>
              </a:rPr>
              <a:t>过滤器：用于接收数据并过滤数据。</a:t>
            </a:r>
            <a:endParaRPr lang="zh-CN" altLang="zh-CN" sz="2000" kern="100" spc="10" dirty="0">
              <a:effectLst/>
              <a:latin typeface="+mn-ea"/>
            </a:endParaRPr>
          </a:p>
          <a:p>
            <a:pPr marL="342900" lvl="0" indent="-342900" algn="just">
              <a:lnSpc>
                <a:spcPct val="150000"/>
              </a:lnSpc>
              <a:buSzPts val="1000"/>
              <a:buFont typeface="Wingdings" panose="05000000000000000000" pitchFamily="2" charset="2"/>
              <a:buChar char="l"/>
              <a:tabLst>
                <a:tab pos="355600" algn="l"/>
              </a:tabLst>
            </a:pPr>
            <a:r>
              <a:rPr lang="zh-CN" altLang="zh-CN" sz="2000" kern="100" spc="10" dirty="0">
                <a:effectLst/>
                <a:latin typeface="+mn-ea"/>
              </a:rPr>
              <a:t>交互程序：允许用户发送信息或接收来自其他用户的信息。</a:t>
            </a:r>
            <a:endParaRPr lang="zh-CN" altLang="zh-CN" sz="2000" kern="100" spc="10" dirty="0">
              <a:effectLst/>
              <a:latin typeface="+mn-ea"/>
            </a:endParaRPr>
          </a:p>
          <a:p>
            <a:pPr indent="266700">
              <a:lnSpc>
                <a:spcPct val="150000"/>
              </a:lnSpc>
              <a:spcBef>
                <a:spcPts val="360"/>
              </a:spcBef>
              <a:spcAft>
                <a:spcPts val="240"/>
              </a:spcAft>
            </a:pPr>
            <a:endParaRPr lang="zh-CN" altLang="zh-CN" sz="1800" kern="100" dirty="0">
              <a:effectLst/>
              <a:latin typeface="Times New Roman" panose="02020603050405020304" pitchFamily="18" charset="0"/>
              <a:ea typeface="方正书宋简体"/>
            </a:endParaRPr>
          </a:p>
          <a:p>
            <a:pPr>
              <a:lnSpc>
                <a:spcPct val="150000"/>
              </a:lnSpc>
            </a:pPr>
            <a:endParaRPr lang="zh-CN" altLang="zh-CN" sz="1800" kern="100" dirty="0">
              <a:effectLst/>
              <a:latin typeface="Times New Roman" panose="02020603050405020304" pitchFamily="18" charset="0"/>
              <a:ea typeface="方正书宋简体"/>
            </a:endParaRPr>
          </a:p>
          <a:p>
            <a:pPr>
              <a:lnSpc>
                <a:spcPct val="150000"/>
              </a:lnSpc>
            </a:pPr>
            <a:endParaRPr lang="en-US" altLang="zh-CN" sz="2000" dirty="0">
              <a:solidFill>
                <a:srgbClr val="4C6062"/>
              </a:solidFill>
              <a:latin typeface="+mn-ea"/>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pSp>
        <p:nvGrpSpPr>
          <p:cNvPr id="43" name="组合 42"/>
          <p:cNvGrpSpPr/>
          <p:nvPr/>
        </p:nvGrpSpPr>
        <p:grpSpPr>
          <a:xfrm>
            <a:off x="841375" y="5487035"/>
            <a:ext cx="10633075" cy="1123950"/>
            <a:chOff x="1325" y="8641"/>
            <a:chExt cx="16745" cy="1770"/>
          </a:xfrm>
        </p:grpSpPr>
        <p:sp>
          <p:nvSpPr>
            <p:cNvPr id="38" name="矩形 37"/>
            <p:cNvSpPr/>
            <p:nvPr/>
          </p:nvSpPr>
          <p:spPr>
            <a:xfrm flipV="1">
              <a:off x="3438" y="10004"/>
              <a:ext cx="14632" cy="12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0" name="互联网"/>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Tree>
  </p:cSld>
  <p:clrMapOvr>
    <a:masterClrMapping/>
  </p:clrMapOvr>
  <p:transition spd="slow">
    <p:push/>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8080376" y="1599729"/>
            <a:ext cx="3200400" cy="3629018"/>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3"/>
          <p:cNvSpPr>
            <a:spLocks noGrp="1"/>
          </p:cNvSpPr>
          <p:nvPr>
            <p:ph type="title"/>
          </p:nvPr>
        </p:nvSpPr>
        <p:spPr/>
        <p:txBody>
          <a:bodyPr/>
          <a:lstStyle/>
          <a:p>
            <a:r>
              <a:rPr lang="zh-CN" altLang="en-US" dirty="0"/>
              <a:t>一、</a:t>
            </a:r>
            <a:r>
              <a:rPr lang="zh-CN" altLang="en-US" dirty="0">
                <a:latin typeface="Microsoft YaHei UI" panose="020B0503020204020204" pitchFamily="18" charset="-122"/>
                <a:cs typeface="Microsoft YaHei UI" panose="020B0503020204020204" pitchFamily="18" charset="-122"/>
                <a:sym typeface="+mn-ea"/>
              </a:rPr>
              <a:t>项目知识准备</a:t>
            </a:r>
            <a:endParaRPr lang="zh-CN" altLang="en-US" dirty="0"/>
          </a:p>
        </p:txBody>
      </p:sp>
      <p:sp>
        <p:nvSpPr>
          <p:cNvPr id="6" name="内容占位符 5"/>
          <p:cNvSpPr>
            <a:spLocks noGrp="1"/>
          </p:cNvSpPr>
          <p:nvPr>
            <p:ph idx="13"/>
          </p:nvPr>
        </p:nvSpPr>
        <p:spPr/>
        <p:txBody>
          <a:bodyPr>
            <a:noAutofit/>
          </a:bodyPr>
          <a:lstStyle/>
          <a:p>
            <a:r>
              <a:rPr lang="en-US" altLang="zh-CN" dirty="0"/>
              <a:t>Linux</a:t>
            </a:r>
            <a:r>
              <a:rPr lang="zh-CN" altLang="en-US" dirty="0"/>
              <a:t>的版权问题</a:t>
            </a:r>
            <a:endParaRPr lang="zh-CN" altLang="en-US" dirty="0"/>
          </a:p>
        </p:txBody>
      </p:sp>
      <p:sp>
        <p:nvSpPr>
          <p:cNvPr id="2" name="文本框 1"/>
          <p:cNvSpPr txBox="1"/>
          <p:nvPr/>
        </p:nvSpPr>
        <p:spPr>
          <a:xfrm>
            <a:off x="882947" y="2112861"/>
            <a:ext cx="7259956" cy="1884618"/>
          </a:xfrm>
          <a:prstGeom prst="rect">
            <a:avLst/>
          </a:prstGeom>
          <a:noFill/>
        </p:spPr>
        <p:txBody>
          <a:bodyPr wrap="square" rtlCol="0" anchor="t">
            <a:spAutoFit/>
          </a:bodyPr>
          <a:lstStyle/>
          <a:p>
            <a:pPr>
              <a:lnSpc>
                <a:spcPct val="150000"/>
              </a:lnSpc>
            </a:pPr>
            <a:r>
              <a:rPr lang="en-US" altLang="zh-CN" sz="2000" dirty="0">
                <a:solidFill>
                  <a:srgbClr val="4C6062"/>
                </a:solidFill>
                <a:latin typeface="微软雅黑" panose="020B0503020204020204" pitchFamily="34" charset="-122"/>
                <a:ea typeface="微软雅黑" panose="020B0503020204020204" pitchFamily="34" charset="-122"/>
              </a:rPr>
              <a:t>       Linux</a:t>
            </a:r>
            <a:r>
              <a:rPr lang="zh-CN" altLang="en-US" sz="2000" dirty="0">
                <a:solidFill>
                  <a:srgbClr val="4C6062"/>
                </a:solidFill>
                <a:latin typeface="微软雅黑" panose="020B0503020204020204" pitchFamily="34" charset="-122"/>
                <a:ea typeface="微软雅黑" panose="020B0503020204020204" pitchFamily="34" charset="-122"/>
              </a:rPr>
              <a:t>是基于</a:t>
            </a:r>
            <a:r>
              <a:rPr lang="en-US" altLang="zh-CN" sz="2000" dirty="0">
                <a:solidFill>
                  <a:srgbClr val="4C6062"/>
                </a:solidFill>
                <a:latin typeface="微软雅黑" panose="020B0503020204020204" pitchFamily="34" charset="-122"/>
                <a:ea typeface="微软雅黑" panose="020B0503020204020204" pitchFamily="34" charset="-122"/>
              </a:rPr>
              <a:t>Copyleft</a:t>
            </a:r>
            <a:r>
              <a:rPr lang="zh-CN" altLang="en-US" sz="2000" dirty="0">
                <a:solidFill>
                  <a:srgbClr val="4C6062"/>
                </a:solidFill>
                <a:latin typeface="微软雅黑" panose="020B0503020204020204" pitchFamily="34" charset="-122"/>
                <a:ea typeface="微软雅黑" panose="020B0503020204020204" pitchFamily="34" charset="-122"/>
              </a:rPr>
              <a:t>（无版权）的软件模式进行发布的，其实</a:t>
            </a:r>
            <a:r>
              <a:rPr lang="en-US" altLang="zh-CN" sz="2000" dirty="0">
                <a:solidFill>
                  <a:srgbClr val="4C6062"/>
                </a:solidFill>
                <a:latin typeface="微软雅黑" panose="020B0503020204020204" pitchFamily="34" charset="-122"/>
                <a:ea typeface="微软雅黑" panose="020B0503020204020204" pitchFamily="34" charset="-122"/>
              </a:rPr>
              <a:t>Copyleft</a:t>
            </a:r>
            <a:r>
              <a:rPr lang="zh-CN" altLang="en-US" sz="2000" dirty="0">
                <a:solidFill>
                  <a:srgbClr val="4C6062"/>
                </a:solidFill>
                <a:latin typeface="微软雅黑" panose="020B0503020204020204" pitchFamily="34" charset="-122"/>
                <a:ea typeface="微软雅黑" panose="020B0503020204020204" pitchFamily="34" charset="-122"/>
              </a:rPr>
              <a:t>是与</a:t>
            </a:r>
            <a:r>
              <a:rPr lang="en-US" altLang="zh-CN" sz="2000" dirty="0">
                <a:solidFill>
                  <a:srgbClr val="4C6062"/>
                </a:solidFill>
                <a:latin typeface="微软雅黑" panose="020B0503020204020204" pitchFamily="34" charset="-122"/>
                <a:ea typeface="微软雅黑" panose="020B0503020204020204" pitchFamily="34" charset="-122"/>
              </a:rPr>
              <a:t>Copyright</a:t>
            </a:r>
            <a:r>
              <a:rPr lang="zh-CN" altLang="en-US" sz="2000" dirty="0">
                <a:solidFill>
                  <a:srgbClr val="4C6062"/>
                </a:solidFill>
                <a:latin typeface="微软雅黑" panose="020B0503020204020204" pitchFamily="34" charset="-122"/>
                <a:ea typeface="微软雅黑" panose="020B0503020204020204" pitchFamily="34" charset="-122"/>
              </a:rPr>
              <a:t>（版权所有）相对立的新名称，它是</a:t>
            </a:r>
            <a:r>
              <a:rPr lang="en-US" altLang="zh-CN" sz="2000" dirty="0">
                <a:solidFill>
                  <a:srgbClr val="4C6062"/>
                </a:solidFill>
                <a:latin typeface="微软雅黑" panose="020B0503020204020204" pitchFamily="34" charset="-122"/>
                <a:ea typeface="微软雅黑" panose="020B0503020204020204" pitchFamily="34" charset="-122"/>
              </a:rPr>
              <a:t>GNU</a:t>
            </a:r>
            <a:r>
              <a:rPr lang="zh-CN" altLang="en-US" sz="2000" dirty="0">
                <a:solidFill>
                  <a:srgbClr val="4C6062"/>
                </a:solidFill>
                <a:latin typeface="微软雅黑" panose="020B0503020204020204" pitchFamily="34" charset="-122"/>
                <a:ea typeface="微软雅黑" panose="020B0503020204020204" pitchFamily="34" charset="-122"/>
              </a:rPr>
              <a:t>项目制定的通用公共许可证（</a:t>
            </a:r>
            <a:r>
              <a:rPr lang="en-US" altLang="zh-CN" sz="2000" dirty="0">
                <a:solidFill>
                  <a:srgbClr val="4C6062"/>
                </a:solidFill>
                <a:latin typeface="微软雅黑" panose="020B0503020204020204" pitchFamily="34" charset="-122"/>
                <a:ea typeface="微软雅黑" panose="020B0503020204020204" pitchFamily="34" charset="-122"/>
              </a:rPr>
              <a:t>General Public License</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GPL</a:t>
            </a:r>
            <a:r>
              <a:rPr lang="zh-CN" altLang="en-US" sz="2000" dirty="0">
                <a:solidFill>
                  <a:srgbClr val="4C6062"/>
                </a:solidFill>
                <a:latin typeface="微软雅黑" panose="020B0503020204020204" pitchFamily="34" charset="-122"/>
                <a:ea typeface="微软雅黑" panose="020B0503020204020204" pitchFamily="34" charset="-122"/>
              </a:rPr>
              <a:t>）。</a:t>
            </a: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pSp>
        <p:nvGrpSpPr>
          <p:cNvPr id="43" name="组合 42"/>
          <p:cNvGrpSpPr/>
          <p:nvPr/>
        </p:nvGrpSpPr>
        <p:grpSpPr>
          <a:xfrm>
            <a:off x="841375" y="5487035"/>
            <a:ext cx="10633075" cy="1123950"/>
            <a:chOff x="1325" y="8641"/>
            <a:chExt cx="16745" cy="1770"/>
          </a:xfrm>
        </p:grpSpPr>
        <p:sp>
          <p:nvSpPr>
            <p:cNvPr id="38" name="矩形 37"/>
            <p:cNvSpPr/>
            <p:nvPr/>
          </p:nvSpPr>
          <p:spPr>
            <a:xfrm flipV="1">
              <a:off x="3438" y="10004"/>
              <a:ext cx="14632" cy="12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0" name="互联网"/>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pic>
        <p:nvPicPr>
          <p:cNvPr id="1229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356264" y="2125755"/>
            <a:ext cx="2711151" cy="2688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sh/>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7356475" y="1951515"/>
            <a:ext cx="4000500" cy="3459479"/>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3"/>
          <p:cNvSpPr>
            <a:spLocks noGrp="1"/>
          </p:cNvSpPr>
          <p:nvPr>
            <p:ph type="title"/>
          </p:nvPr>
        </p:nvSpPr>
        <p:spPr/>
        <p:txBody>
          <a:bodyPr/>
          <a:lstStyle/>
          <a:p>
            <a:r>
              <a:rPr lang="zh-CN" altLang="en-US" dirty="0"/>
              <a:t>一、</a:t>
            </a:r>
            <a:r>
              <a:rPr lang="zh-CN" altLang="en-US" dirty="0">
                <a:latin typeface="Microsoft YaHei UI" panose="020B0503020204020204" pitchFamily="18" charset="-122"/>
                <a:cs typeface="Microsoft YaHei UI" panose="020B0503020204020204" pitchFamily="18" charset="-122"/>
                <a:sym typeface="+mn-ea"/>
              </a:rPr>
              <a:t>项目知识准备</a:t>
            </a:r>
            <a:endParaRPr lang="zh-CN" altLang="en-US" dirty="0"/>
          </a:p>
        </p:txBody>
      </p:sp>
      <p:sp>
        <p:nvSpPr>
          <p:cNvPr id="6" name="内容占位符 5"/>
          <p:cNvSpPr>
            <a:spLocks noGrp="1"/>
          </p:cNvSpPr>
          <p:nvPr>
            <p:ph idx="13"/>
          </p:nvPr>
        </p:nvSpPr>
        <p:spPr/>
        <p:txBody>
          <a:bodyPr>
            <a:noAutofit/>
          </a:bodyPr>
          <a:lstStyle/>
          <a:p>
            <a:r>
              <a:rPr lang="en-US" altLang="zh-CN" kern="100" dirty="0">
                <a:effectLst/>
                <a:latin typeface="+mn-ea"/>
              </a:rPr>
              <a:t> Linux</a:t>
            </a:r>
            <a:r>
              <a:rPr lang="zh-CN" altLang="zh-CN" kern="100" dirty="0">
                <a:effectLst/>
                <a:latin typeface="+mn-ea"/>
                <a:cs typeface="Times New Roman" panose="02020603050405020304" pitchFamily="18" charset="0"/>
              </a:rPr>
              <a:t>的版本</a:t>
            </a:r>
            <a:endParaRPr lang="zh-CN" altLang="en-US" dirty="0">
              <a:latin typeface="+mn-ea"/>
            </a:endParaRPr>
          </a:p>
        </p:txBody>
      </p:sp>
      <p:sp>
        <p:nvSpPr>
          <p:cNvPr id="2" name="文本框 1"/>
          <p:cNvSpPr txBox="1"/>
          <p:nvPr/>
        </p:nvSpPr>
        <p:spPr>
          <a:xfrm>
            <a:off x="917575" y="1896807"/>
            <a:ext cx="6477000" cy="2294987"/>
          </a:xfrm>
          <a:prstGeom prst="rect">
            <a:avLst/>
          </a:prstGeom>
          <a:noFill/>
        </p:spPr>
        <p:txBody>
          <a:bodyPr wrap="square" rtlCol="0" anchor="t">
            <a:spAutoFit/>
          </a:bodyPr>
          <a:lstStyle/>
          <a:p>
            <a:pPr indent="266700" algn="just">
              <a:lnSpc>
                <a:spcPts val="1550"/>
              </a:lnSpc>
            </a:pPr>
            <a:r>
              <a:rPr lang="en-US" altLang="zh-CN" sz="2000" dirty="0">
                <a:solidFill>
                  <a:srgbClr val="4C6062"/>
                </a:solidFill>
                <a:latin typeface="+mn-ea"/>
              </a:rPr>
              <a:t>    </a:t>
            </a:r>
            <a:endParaRPr lang="en-US" altLang="zh-CN" sz="2000" dirty="0">
              <a:solidFill>
                <a:srgbClr val="4C6062"/>
              </a:solidFill>
              <a:latin typeface="+mn-ea"/>
            </a:endParaRPr>
          </a:p>
          <a:p>
            <a:pPr indent="266700" algn="just">
              <a:lnSpc>
                <a:spcPts val="1550"/>
              </a:lnSpc>
            </a:pPr>
            <a:r>
              <a:rPr lang="en-US" altLang="zh-CN" sz="2000" dirty="0">
                <a:solidFill>
                  <a:srgbClr val="4C6062"/>
                </a:solidFill>
                <a:latin typeface="+mn-ea"/>
              </a:rPr>
              <a:t>  </a:t>
            </a:r>
            <a:r>
              <a:rPr lang="en-US" altLang="zh-CN" sz="2000" kern="100" dirty="0">
                <a:effectLst/>
                <a:latin typeface="+mn-ea"/>
              </a:rPr>
              <a:t>Linux</a:t>
            </a:r>
            <a:r>
              <a:rPr lang="zh-CN" altLang="zh-CN" sz="2000" kern="100" dirty="0">
                <a:effectLst/>
                <a:latin typeface="+mn-ea"/>
              </a:rPr>
              <a:t>的版本分为内核版本和发行版本两种</a:t>
            </a:r>
            <a:r>
              <a:rPr lang="zh-CN" altLang="zh-CN" sz="1800" kern="100" dirty="0">
                <a:effectLst/>
                <a:latin typeface="Times New Roman" panose="02020603050405020304" pitchFamily="18" charset="0"/>
                <a:ea typeface="方正书宋简体"/>
              </a:rPr>
              <a:t>。</a:t>
            </a:r>
            <a:endParaRPr lang="zh-CN" altLang="zh-CN" sz="1800" kern="100" dirty="0">
              <a:effectLst/>
              <a:latin typeface="Times New Roman" panose="02020603050405020304" pitchFamily="18" charset="0"/>
              <a:ea typeface="方正书宋简体"/>
            </a:endParaRPr>
          </a:p>
          <a:p>
            <a:pPr>
              <a:lnSpc>
                <a:spcPct val="150000"/>
              </a:lnSpc>
            </a:pPr>
            <a:r>
              <a:rPr lang="en-US" altLang="zh-CN" sz="2000" kern="100" dirty="0">
                <a:effectLst/>
                <a:latin typeface="+mn-ea"/>
                <a:cs typeface="Times New Roman" panose="02020603050405020304" pitchFamily="18" charset="0"/>
              </a:rPr>
              <a:t>      1</a:t>
            </a:r>
            <a:r>
              <a:rPr lang="zh-CN" altLang="zh-CN" sz="2000" kern="100" dirty="0">
                <a:effectLst/>
                <a:latin typeface="+mn-ea"/>
                <a:cs typeface="Times New Roman" panose="02020603050405020304" pitchFamily="18" charset="0"/>
              </a:rPr>
              <a:t>．</a:t>
            </a:r>
            <a:r>
              <a:rPr lang="zh-CN" altLang="zh-CN" sz="2000" kern="100" dirty="0">
                <a:effectLst/>
                <a:latin typeface="Arial" panose="020B0604020202020204" pitchFamily="34" charset="0"/>
                <a:ea typeface="方正兰亭黑简体"/>
                <a:cs typeface="Times New Roman" panose="02020603050405020304" pitchFamily="18" charset="0"/>
              </a:rPr>
              <a:t>内核版本</a:t>
            </a:r>
            <a:endParaRPr lang="zh-CN" altLang="zh-CN" sz="2000" kern="100" dirty="0">
              <a:effectLst/>
              <a:latin typeface="Arial" panose="020B0604020202020204" pitchFamily="34" charset="0"/>
              <a:ea typeface="方正兰亭黑简体"/>
              <a:cs typeface="Times New Roman" panose="02020603050405020304" pitchFamily="18" charset="0"/>
            </a:endParaRPr>
          </a:p>
          <a:p>
            <a:pPr>
              <a:lnSpc>
                <a:spcPct val="150000"/>
              </a:lnSpc>
            </a:pPr>
            <a:r>
              <a:rPr lang="en-US" altLang="zh-CN" sz="2000" kern="100" dirty="0">
                <a:latin typeface="+mn-ea"/>
              </a:rPr>
              <a:t>      Linux</a:t>
            </a:r>
            <a:r>
              <a:rPr lang="zh-CN" altLang="zh-CN" sz="2000" kern="100" dirty="0">
                <a:latin typeface="+mn-ea"/>
              </a:rPr>
              <a:t>内核的版本号命名是有一定规则的，版本号的格式通常为“主版本号</a:t>
            </a:r>
            <a:r>
              <a:rPr lang="en-US" altLang="zh-CN" sz="2000" kern="100" dirty="0">
                <a:latin typeface="+mn-ea"/>
              </a:rPr>
              <a:t>.</a:t>
            </a:r>
            <a:r>
              <a:rPr lang="zh-CN" altLang="zh-CN" sz="2000" kern="100" dirty="0">
                <a:latin typeface="+mn-ea"/>
              </a:rPr>
              <a:t>次版本号</a:t>
            </a:r>
            <a:r>
              <a:rPr lang="en-US" altLang="zh-CN" sz="2000" kern="100" dirty="0">
                <a:latin typeface="+mn-ea"/>
              </a:rPr>
              <a:t>.</a:t>
            </a:r>
            <a:r>
              <a:rPr lang="zh-CN" altLang="zh-CN" sz="2000" kern="100" dirty="0">
                <a:latin typeface="+mn-ea"/>
              </a:rPr>
              <a:t>修正号”。</a:t>
            </a:r>
            <a:r>
              <a:rPr lang="zh-CN" altLang="en-US" sz="2000" kern="100" dirty="0">
                <a:latin typeface="+mn-ea"/>
              </a:rPr>
              <a:t>如右图最新的版本号。</a:t>
            </a:r>
            <a:endParaRPr lang="zh-CN" altLang="zh-CN" sz="2000" kern="100" dirty="0">
              <a:latin typeface="+mn-ea"/>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pSp>
        <p:nvGrpSpPr>
          <p:cNvPr id="43" name="组合 42"/>
          <p:cNvGrpSpPr/>
          <p:nvPr/>
        </p:nvGrpSpPr>
        <p:grpSpPr>
          <a:xfrm>
            <a:off x="841375" y="5487035"/>
            <a:ext cx="10633075" cy="1123950"/>
            <a:chOff x="1325" y="8641"/>
            <a:chExt cx="16745" cy="1770"/>
          </a:xfrm>
        </p:grpSpPr>
        <p:sp>
          <p:nvSpPr>
            <p:cNvPr id="38" name="矩形 37"/>
            <p:cNvSpPr/>
            <p:nvPr/>
          </p:nvSpPr>
          <p:spPr>
            <a:xfrm flipV="1">
              <a:off x="3438" y="10004"/>
              <a:ext cx="14632" cy="12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0" name="互联网"/>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pic>
        <p:nvPicPr>
          <p:cNvPr id="14338" name="图片 1"/>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7470776" y="2505946"/>
            <a:ext cx="3809999" cy="2357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sh/>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一、</a:t>
            </a:r>
            <a:r>
              <a:rPr lang="zh-CN" altLang="en-US" dirty="0">
                <a:latin typeface="Microsoft YaHei UI" panose="020B0503020204020204" pitchFamily="18" charset="-122"/>
                <a:cs typeface="Microsoft YaHei UI" panose="020B0503020204020204" pitchFamily="18" charset="-122"/>
                <a:sym typeface="+mn-ea"/>
              </a:rPr>
              <a:t>项目知识准备</a:t>
            </a:r>
            <a:endParaRPr lang="zh-CN" altLang="en-US" dirty="0"/>
          </a:p>
        </p:txBody>
      </p:sp>
      <p:sp>
        <p:nvSpPr>
          <p:cNvPr id="6" name="内容占位符 5"/>
          <p:cNvSpPr>
            <a:spLocks noGrp="1"/>
          </p:cNvSpPr>
          <p:nvPr>
            <p:ph idx="13"/>
          </p:nvPr>
        </p:nvSpPr>
        <p:spPr/>
        <p:txBody>
          <a:bodyPr>
            <a:noAutofit/>
          </a:bodyPr>
          <a:lstStyle/>
          <a:p>
            <a:r>
              <a:rPr lang="en-US" altLang="zh-CN" kern="100" dirty="0">
                <a:effectLst/>
                <a:latin typeface="+mn-ea"/>
              </a:rPr>
              <a:t> Linux</a:t>
            </a:r>
            <a:r>
              <a:rPr lang="zh-CN" altLang="zh-CN" kern="100" dirty="0">
                <a:effectLst/>
                <a:latin typeface="+mn-ea"/>
                <a:cs typeface="Times New Roman" panose="02020603050405020304" pitchFamily="18" charset="0"/>
              </a:rPr>
              <a:t>的版本</a:t>
            </a:r>
            <a:endParaRPr lang="zh-CN" altLang="en-US" dirty="0">
              <a:latin typeface="+mn-ea"/>
            </a:endParaRPr>
          </a:p>
        </p:txBody>
      </p:sp>
      <p:sp>
        <p:nvSpPr>
          <p:cNvPr id="2" name="文本框 1"/>
          <p:cNvSpPr txBox="1"/>
          <p:nvPr/>
        </p:nvSpPr>
        <p:spPr>
          <a:xfrm>
            <a:off x="917574" y="1524794"/>
            <a:ext cx="10117533" cy="4557145"/>
          </a:xfrm>
          <a:prstGeom prst="rect">
            <a:avLst/>
          </a:prstGeom>
          <a:noFill/>
        </p:spPr>
        <p:txBody>
          <a:bodyPr wrap="square" rtlCol="0" anchor="t">
            <a:spAutoFit/>
          </a:bodyPr>
          <a:lstStyle/>
          <a:p>
            <a:pPr indent="266700" algn="just">
              <a:lnSpc>
                <a:spcPts val="1550"/>
              </a:lnSpc>
            </a:pPr>
            <a:r>
              <a:rPr lang="en-US" altLang="zh-CN" sz="2000" dirty="0">
                <a:solidFill>
                  <a:srgbClr val="4C6062"/>
                </a:solidFill>
                <a:latin typeface="+mn-ea"/>
              </a:rPr>
              <a:t>    </a:t>
            </a:r>
            <a:endParaRPr lang="en-US" altLang="zh-CN" sz="2000" dirty="0">
              <a:solidFill>
                <a:srgbClr val="4C6062"/>
              </a:solidFill>
              <a:latin typeface="+mn-ea"/>
            </a:endParaRPr>
          </a:p>
          <a:p>
            <a:pPr indent="266700" algn="just">
              <a:lnSpc>
                <a:spcPts val="1550"/>
              </a:lnSpc>
            </a:pPr>
            <a:r>
              <a:rPr lang="en-US" altLang="zh-CN" sz="2000" dirty="0">
                <a:solidFill>
                  <a:srgbClr val="4C6062"/>
                </a:solidFill>
                <a:latin typeface="+mn-ea"/>
              </a:rPr>
              <a:t>   </a:t>
            </a:r>
            <a:r>
              <a:rPr lang="en-US" altLang="zh-CN" sz="2000" kern="100" dirty="0">
                <a:latin typeface="+mn-ea"/>
              </a:rPr>
              <a:t>Linux</a:t>
            </a:r>
            <a:r>
              <a:rPr lang="zh-CN" altLang="zh-CN" sz="2000" kern="100" dirty="0">
                <a:latin typeface="+mn-ea"/>
              </a:rPr>
              <a:t>的版本分为内核版本和发行版本两种。</a:t>
            </a:r>
            <a:endParaRPr lang="zh-CN" altLang="zh-CN" sz="2000" kern="100" dirty="0">
              <a:latin typeface="+mn-ea"/>
            </a:endParaRPr>
          </a:p>
          <a:p>
            <a:pPr indent="266700" algn="just">
              <a:lnSpc>
                <a:spcPct val="150000"/>
              </a:lnSpc>
            </a:pPr>
            <a:r>
              <a:rPr lang="en-US" altLang="zh-CN" sz="2000" kern="100" dirty="0">
                <a:latin typeface="+mn-ea"/>
              </a:rPr>
              <a:t>  1</a:t>
            </a:r>
            <a:r>
              <a:rPr lang="zh-CN" altLang="zh-CN" sz="2000" kern="100" dirty="0">
                <a:latin typeface="+mn-ea"/>
              </a:rPr>
              <a:t>．</a:t>
            </a:r>
            <a:r>
              <a:rPr lang="zh-CN" altLang="en-US" sz="2000" kern="100" dirty="0">
                <a:latin typeface="+mn-ea"/>
              </a:rPr>
              <a:t>发行版本</a:t>
            </a:r>
            <a:endParaRPr lang="zh-CN" altLang="zh-CN" sz="2000" kern="100" dirty="0">
              <a:latin typeface="+mn-ea"/>
            </a:endParaRPr>
          </a:p>
          <a:p>
            <a:pPr indent="266700" algn="just">
              <a:lnSpc>
                <a:spcPct val="150000"/>
              </a:lnSpc>
            </a:pPr>
            <a:r>
              <a:rPr lang="zh-CN" altLang="en-US" sz="2000" kern="100" dirty="0">
                <a:effectLst/>
                <a:latin typeface="+mn-ea"/>
              </a:rPr>
              <a:t>    </a:t>
            </a:r>
            <a:r>
              <a:rPr lang="zh-CN" altLang="en-US" sz="2000" kern="100" dirty="0">
                <a:latin typeface="+mn-ea"/>
              </a:rPr>
              <a:t>仅有内核而没有应用软件的操作系统是无法使用的，所以许多公司或社团将内核、源代码及相关的应用程序组织构成一个完整的操作系统，让一般的用户可以简便地安装和使用</a:t>
            </a:r>
            <a:r>
              <a:rPr lang="en-US" altLang="zh-CN" sz="2000" kern="100" dirty="0">
                <a:latin typeface="+mn-ea"/>
              </a:rPr>
              <a:t>Linux</a:t>
            </a:r>
            <a:r>
              <a:rPr lang="zh-CN" altLang="en-US" sz="2000" kern="100" dirty="0">
                <a:latin typeface="+mn-ea"/>
              </a:rPr>
              <a:t>，这就是所谓的发行版本（</a:t>
            </a:r>
            <a:r>
              <a:rPr lang="en-US" altLang="zh-CN" sz="2000" kern="100" dirty="0">
                <a:latin typeface="+mn-ea"/>
              </a:rPr>
              <a:t>Distribution</a:t>
            </a:r>
            <a:r>
              <a:rPr lang="zh-CN" altLang="en-US" sz="2000" kern="100" dirty="0">
                <a:latin typeface="+mn-ea"/>
              </a:rPr>
              <a:t>）。</a:t>
            </a:r>
            <a:endParaRPr lang="en-US" altLang="zh-CN" sz="2000" kern="100" dirty="0">
              <a:latin typeface="+mn-ea"/>
            </a:endParaRPr>
          </a:p>
          <a:p>
            <a:pPr indent="266700" algn="just">
              <a:lnSpc>
                <a:spcPct val="150000"/>
              </a:lnSpc>
            </a:pPr>
            <a:r>
              <a:rPr lang="en-US" altLang="zh-CN" sz="2000" kern="100" dirty="0">
                <a:latin typeface="+mn-ea"/>
              </a:rPr>
              <a:t>   </a:t>
            </a:r>
            <a:r>
              <a:rPr lang="zh-CN" altLang="zh-CN" sz="2000" kern="100" dirty="0">
                <a:latin typeface="+mn-ea"/>
              </a:rPr>
              <a:t>各种发行版本超过</a:t>
            </a:r>
            <a:r>
              <a:rPr lang="en-US" altLang="zh-CN" sz="2000" kern="100" dirty="0">
                <a:latin typeface="+mn-ea"/>
              </a:rPr>
              <a:t>300</a:t>
            </a:r>
            <a:r>
              <a:rPr lang="zh-CN" altLang="zh-CN" sz="2000" kern="100" dirty="0">
                <a:latin typeface="+mn-ea"/>
              </a:rPr>
              <a:t>种，它们的发行版本号各不相同，使用的内核版本号也可能不一样，现在流行的套件有</a:t>
            </a:r>
            <a:r>
              <a:rPr lang="en-US" altLang="zh-CN" sz="2000" kern="100" dirty="0">
                <a:latin typeface="+mn-ea"/>
              </a:rPr>
              <a:t>Red Hat</a:t>
            </a:r>
            <a:r>
              <a:rPr lang="zh-CN" altLang="zh-CN" sz="2000" kern="100" dirty="0">
                <a:latin typeface="+mn-ea"/>
              </a:rPr>
              <a:t>（红帽子）、</a:t>
            </a:r>
            <a:r>
              <a:rPr lang="en-US" altLang="zh-CN" sz="2000" kern="100" dirty="0">
                <a:latin typeface="+mn-ea"/>
              </a:rPr>
              <a:t>CentOS</a:t>
            </a:r>
            <a:r>
              <a:rPr lang="zh-CN" altLang="zh-CN" sz="2000" kern="100" dirty="0">
                <a:latin typeface="+mn-ea"/>
              </a:rPr>
              <a:t>、</a:t>
            </a:r>
            <a:r>
              <a:rPr lang="en-US" altLang="zh-CN" sz="2000" kern="100" dirty="0">
                <a:latin typeface="+mn-ea"/>
              </a:rPr>
              <a:t>Fedora</a:t>
            </a:r>
            <a:r>
              <a:rPr lang="zh-CN" altLang="zh-CN" sz="2000" kern="100" dirty="0">
                <a:latin typeface="+mn-ea"/>
              </a:rPr>
              <a:t>、</a:t>
            </a:r>
            <a:r>
              <a:rPr lang="en-US" altLang="zh-CN" sz="2000" kern="100" dirty="0">
                <a:latin typeface="+mn-ea"/>
              </a:rPr>
              <a:t>openSUSE</a:t>
            </a:r>
            <a:r>
              <a:rPr lang="zh-CN" altLang="zh-CN" sz="2000" kern="100" dirty="0">
                <a:latin typeface="+mn-ea"/>
              </a:rPr>
              <a:t>、</a:t>
            </a:r>
            <a:r>
              <a:rPr lang="en-US" altLang="zh-CN" sz="2000" kern="100" dirty="0">
                <a:latin typeface="+mn-ea"/>
              </a:rPr>
              <a:t>Debian</a:t>
            </a:r>
            <a:r>
              <a:rPr lang="zh-CN" altLang="zh-CN" sz="2000" kern="100" dirty="0">
                <a:latin typeface="+mn-ea"/>
              </a:rPr>
              <a:t>、</a:t>
            </a:r>
            <a:r>
              <a:rPr lang="en-US" altLang="zh-CN" sz="2000" kern="100" dirty="0">
                <a:latin typeface="+mn-ea"/>
              </a:rPr>
              <a:t>Ubuntu</a:t>
            </a:r>
            <a:r>
              <a:rPr lang="zh-CN" altLang="zh-CN" sz="2000" kern="100" dirty="0">
                <a:latin typeface="+mn-ea"/>
              </a:rPr>
              <a:t>等。</a:t>
            </a:r>
            <a:endParaRPr lang="zh-CN" altLang="zh-CN" sz="2000" kern="100" dirty="0">
              <a:latin typeface="+mn-ea"/>
            </a:endParaRPr>
          </a:p>
          <a:p>
            <a:pPr>
              <a:lnSpc>
                <a:spcPct val="150000"/>
              </a:lnSpc>
            </a:pPr>
            <a:endParaRPr lang="zh-CN" altLang="zh-CN" sz="1800" kern="100" dirty="0">
              <a:effectLst/>
              <a:latin typeface="Times New Roman" panose="02020603050405020304" pitchFamily="18" charset="0"/>
              <a:ea typeface="方正书宋简体"/>
            </a:endParaRPr>
          </a:p>
          <a:p>
            <a:pPr>
              <a:lnSpc>
                <a:spcPct val="150000"/>
              </a:lnSpc>
            </a:pPr>
            <a:endParaRPr lang="en-US" altLang="zh-CN" sz="2000" dirty="0">
              <a:solidFill>
                <a:srgbClr val="4C6062"/>
              </a:solidFill>
              <a:latin typeface="+mn-ea"/>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pSp>
        <p:nvGrpSpPr>
          <p:cNvPr id="43" name="组合 42"/>
          <p:cNvGrpSpPr/>
          <p:nvPr/>
        </p:nvGrpSpPr>
        <p:grpSpPr>
          <a:xfrm>
            <a:off x="841375" y="5487035"/>
            <a:ext cx="10633075" cy="1123950"/>
            <a:chOff x="1325" y="8641"/>
            <a:chExt cx="16745" cy="1770"/>
          </a:xfrm>
        </p:grpSpPr>
        <p:sp>
          <p:nvSpPr>
            <p:cNvPr id="38" name="矩形 37"/>
            <p:cNvSpPr/>
            <p:nvPr/>
          </p:nvSpPr>
          <p:spPr>
            <a:xfrm flipV="1">
              <a:off x="3438" y="10004"/>
              <a:ext cx="14632" cy="12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0" name="互联网"/>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Tree>
  </p:cSld>
  <p:clrMapOvr>
    <a:masterClrMapping/>
  </p:clrMapOvr>
  <p:transition spd="slow">
    <p:push/>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一、</a:t>
            </a:r>
            <a:r>
              <a:rPr lang="zh-CN" altLang="en-US" dirty="0">
                <a:latin typeface="Microsoft YaHei UI" panose="020B0503020204020204" pitchFamily="18" charset="-122"/>
                <a:cs typeface="Microsoft YaHei UI" panose="020B0503020204020204" pitchFamily="18" charset="-122"/>
                <a:sym typeface="+mn-ea"/>
              </a:rPr>
              <a:t>项目知识准备</a:t>
            </a:r>
            <a:endParaRPr lang="zh-CN" altLang="en-US" dirty="0"/>
          </a:p>
        </p:txBody>
      </p:sp>
      <p:sp>
        <p:nvSpPr>
          <p:cNvPr id="6" name="内容占位符 5"/>
          <p:cNvSpPr>
            <a:spLocks noGrp="1"/>
          </p:cNvSpPr>
          <p:nvPr>
            <p:ph idx="13"/>
          </p:nvPr>
        </p:nvSpPr>
        <p:spPr/>
        <p:txBody>
          <a:bodyPr>
            <a:noAutofit/>
          </a:bodyPr>
          <a:lstStyle/>
          <a:p>
            <a:r>
              <a:rPr lang="zh-CN" altLang="en-US" kern="100" dirty="0">
                <a:effectLst/>
                <a:latin typeface="+mn-ea"/>
              </a:rPr>
              <a:t>统信</a:t>
            </a:r>
            <a:r>
              <a:rPr lang="en-US" altLang="zh-CN" kern="100" dirty="0">
                <a:effectLst/>
                <a:latin typeface="+mn-ea"/>
              </a:rPr>
              <a:t>UOS V20</a:t>
            </a:r>
            <a:endParaRPr lang="zh-CN" altLang="en-US" dirty="0">
              <a:latin typeface="+mn-ea"/>
            </a:endParaRPr>
          </a:p>
        </p:txBody>
      </p:sp>
      <p:sp>
        <p:nvSpPr>
          <p:cNvPr id="2" name="文本框 1"/>
          <p:cNvSpPr txBox="1"/>
          <p:nvPr/>
        </p:nvSpPr>
        <p:spPr>
          <a:xfrm>
            <a:off x="917574" y="1524794"/>
            <a:ext cx="10134439" cy="3474797"/>
          </a:xfrm>
          <a:prstGeom prst="rect">
            <a:avLst/>
          </a:prstGeom>
          <a:noFill/>
        </p:spPr>
        <p:txBody>
          <a:bodyPr wrap="square" rtlCol="0" anchor="t">
            <a:spAutoFit/>
          </a:bodyPr>
          <a:lstStyle/>
          <a:p>
            <a:pPr indent="266700" algn="just">
              <a:lnSpc>
                <a:spcPts val="1550"/>
              </a:lnSpc>
            </a:pPr>
            <a:r>
              <a:rPr lang="en-US" altLang="zh-CN" sz="2000" dirty="0">
                <a:solidFill>
                  <a:srgbClr val="4C6062"/>
                </a:solidFill>
                <a:latin typeface="+mn-ea"/>
              </a:rPr>
              <a:t>    </a:t>
            </a:r>
            <a:endParaRPr lang="en-US" altLang="zh-CN" sz="2000" dirty="0">
              <a:solidFill>
                <a:srgbClr val="4C6062"/>
              </a:solidFill>
              <a:latin typeface="+mn-ea"/>
            </a:endParaRPr>
          </a:p>
          <a:p>
            <a:pPr indent="266700" algn="just">
              <a:lnSpc>
                <a:spcPct val="150000"/>
              </a:lnSpc>
            </a:pPr>
            <a:r>
              <a:rPr lang="zh-CN" altLang="en-US" sz="2000" kern="100" dirty="0">
                <a:latin typeface="+mn-ea"/>
              </a:rPr>
              <a:t>   统信</a:t>
            </a:r>
            <a:r>
              <a:rPr lang="en-US" altLang="zh-CN" sz="2000" kern="100" dirty="0">
                <a:latin typeface="+mn-ea"/>
              </a:rPr>
              <a:t>UOS</a:t>
            </a:r>
            <a:r>
              <a:rPr lang="zh-CN" altLang="en-US" sz="2000" kern="100" dirty="0">
                <a:latin typeface="+mn-ea"/>
              </a:rPr>
              <a:t>是一款基于</a:t>
            </a:r>
            <a:r>
              <a:rPr lang="en-US" altLang="zh-CN" sz="2000" kern="100" dirty="0">
                <a:latin typeface="+mn-ea"/>
              </a:rPr>
              <a:t>Debian</a:t>
            </a:r>
            <a:r>
              <a:rPr lang="zh-CN" altLang="en-US" sz="2000" kern="100" dirty="0">
                <a:latin typeface="+mn-ea"/>
              </a:rPr>
              <a:t>操作系统的商业化版本，其前身为</a:t>
            </a:r>
            <a:r>
              <a:rPr lang="en-US" altLang="zh-CN" sz="2000" kern="100" dirty="0" err="1">
                <a:latin typeface="+mn-ea"/>
              </a:rPr>
              <a:t>Deepin</a:t>
            </a:r>
            <a:r>
              <a:rPr lang="zh-CN" altLang="en-US" sz="2000" kern="100" dirty="0">
                <a:latin typeface="+mn-ea"/>
              </a:rPr>
              <a:t>。</a:t>
            </a:r>
            <a:r>
              <a:rPr lang="en-US" altLang="zh-CN" sz="2000" kern="100" dirty="0" err="1">
                <a:latin typeface="+mn-ea"/>
              </a:rPr>
              <a:t>Deepin</a:t>
            </a:r>
            <a:r>
              <a:rPr lang="zh-CN" altLang="en-US" sz="2000" kern="100" dirty="0">
                <a:latin typeface="+mn-ea"/>
              </a:rPr>
              <a:t>是一个自主研发的开源</a:t>
            </a:r>
            <a:r>
              <a:rPr lang="en-US" altLang="zh-CN" sz="2000" kern="100" dirty="0">
                <a:latin typeface="+mn-ea"/>
              </a:rPr>
              <a:t>Linux</a:t>
            </a:r>
            <a:r>
              <a:rPr lang="zh-CN" altLang="en-US" sz="2000" kern="100" dirty="0">
                <a:latin typeface="+mn-ea"/>
              </a:rPr>
              <a:t>操作系统，于</a:t>
            </a:r>
            <a:r>
              <a:rPr lang="en-US" altLang="zh-CN" sz="2000" kern="100" dirty="0">
                <a:latin typeface="+mn-ea"/>
              </a:rPr>
              <a:t>2012</a:t>
            </a:r>
            <a:r>
              <a:rPr lang="zh-CN" altLang="en-US" sz="2000" kern="100" dirty="0">
                <a:latin typeface="+mn-ea"/>
              </a:rPr>
              <a:t>年发布。它的设计目标是提供一个用户友好、美观、稳定和安全的桌面操作系统，同时支持多语言和多文化环境。</a:t>
            </a:r>
            <a:endParaRPr lang="en-US" altLang="zh-CN" sz="2000" kern="100" dirty="0">
              <a:latin typeface="+mn-ea"/>
            </a:endParaRPr>
          </a:p>
          <a:p>
            <a:pPr indent="266700" algn="just">
              <a:lnSpc>
                <a:spcPct val="150000"/>
              </a:lnSpc>
            </a:pPr>
            <a:r>
              <a:rPr lang="zh-CN" altLang="en-US" sz="2000" kern="100" dirty="0">
                <a:latin typeface="+mn-ea"/>
              </a:rPr>
              <a:t>   统信服务器操作系统拥有自主的软件包管理系统。这些工具给予统信</a:t>
            </a:r>
            <a:r>
              <a:rPr lang="en-US" altLang="zh-CN" sz="2000" kern="100" dirty="0">
                <a:latin typeface="+mn-ea"/>
              </a:rPr>
              <a:t>UOS V20</a:t>
            </a:r>
            <a:r>
              <a:rPr lang="zh-CN" altLang="en-US" sz="2000" kern="100" dirty="0">
                <a:latin typeface="+mn-ea"/>
              </a:rPr>
              <a:t>系统管理员对安装到系统上的软件包的完全控制，包括安装单个软件包和自动升级整个操作系统。个别软件包也可以被保护不被升级。甚至可以告诉包管理系统哪些软件是自己编译的以及它们所需要的依赖关系。</a:t>
            </a:r>
            <a:endParaRPr lang="zh-CN" altLang="zh-CN" sz="2000" kern="100" dirty="0">
              <a:latin typeface="+mn-ea"/>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pSp>
        <p:nvGrpSpPr>
          <p:cNvPr id="43" name="组合 42"/>
          <p:cNvGrpSpPr/>
          <p:nvPr/>
        </p:nvGrpSpPr>
        <p:grpSpPr>
          <a:xfrm>
            <a:off x="841375" y="5487035"/>
            <a:ext cx="10633075" cy="1123950"/>
            <a:chOff x="1325" y="8641"/>
            <a:chExt cx="16745" cy="1770"/>
          </a:xfrm>
        </p:grpSpPr>
        <p:sp>
          <p:nvSpPr>
            <p:cNvPr id="38" name="矩形 37"/>
            <p:cNvSpPr/>
            <p:nvPr/>
          </p:nvSpPr>
          <p:spPr>
            <a:xfrm flipV="1">
              <a:off x="3438" y="10004"/>
              <a:ext cx="14632" cy="12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0" name="互联网"/>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Tree>
  </p:cSld>
  <p:clrMapOvr>
    <a:masterClrMapping/>
  </p:clrMapOvr>
  <p:transition spd="slow">
    <p:push/>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4914029" y="2743994"/>
            <a:ext cx="2251946" cy="369353"/>
          </a:xfrm>
          <a:prstGeom prst="rect">
            <a:avLst/>
          </a:prstGeom>
          <a:solidFill>
            <a:srgbClr val="92D0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17" name="TextBox 1"/>
          <p:cNvSpPr txBox="1"/>
          <p:nvPr/>
        </p:nvSpPr>
        <p:spPr>
          <a:xfrm>
            <a:off x="5133472" y="2777709"/>
            <a:ext cx="1705595"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kumimoji="0" lang="zh-CN" altLang="en-US" sz="1900" b="0" i="0" u="none" strike="noStrike" kern="1200" cap="none" spc="0" normalizeH="0" baseline="0" noProof="0" dirty="0">
                <a:ln>
                  <a:noFill/>
                </a:ln>
                <a:solidFill>
                  <a:schemeClr val="bg1"/>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项目设计与准备</a:t>
            </a:r>
            <a:endParaRPr kumimoji="0" lang="zh-CN" altLang="en-US" sz="1900" b="0" i="0" u="none" strike="noStrike" kern="1200" cap="none" spc="0" normalizeH="0" baseline="0" noProof="0" dirty="0">
              <a:ln>
                <a:noFill/>
              </a:ln>
              <a:solidFill>
                <a:schemeClr val="bg1"/>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endParaRPr>
          </a:p>
        </p:txBody>
      </p:sp>
      <p:sp>
        <p:nvSpPr>
          <p:cNvPr id="18" name="TextBox 1"/>
          <p:cNvSpPr txBox="1"/>
          <p:nvPr/>
        </p:nvSpPr>
        <p:spPr>
          <a:xfrm>
            <a:off x="5133472" y="2069841"/>
            <a:ext cx="1461939"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lang="zh-CN" altLang="en-US" sz="1900" dirty="0">
                <a:solidFill>
                  <a:srgbClr val="656D8D"/>
                </a:solidFill>
                <a:latin typeface="Microsoft YaHei UI" panose="020B0503020204020204" pitchFamily="18" charset="-122"/>
                <a:ea typeface="微软雅黑" panose="020B0503020204020204" pitchFamily="34" charset="-122"/>
              </a:rPr>
              <a:t>项目知识准备</a:t>
            </a:r>
            <a:endParaRPr lang="zh-CN" altLang="en-US" sz="1900" dirty="0">
              <a:solidFill>
                <a:srgbClr val="656D8D"/>
              </a:solidFill>
              <a:latin typeface="Microsoft YaHei UI" panose="020B0503020204020204" pitchFamily="18" charset="-122"/>
              <a:ea typeface="微软雅黑" panose="020B0503020204020204" pitchFamily="34" charset="-122"/>
            </a:endParaRPr>
          </a:p>
        </p:txBody>
      </p:sp>
      <p:sp>
        <p:nvSpPr>
          <p:cNvPr id="48" name="TextBox 1"/>
          <p:cNvSpPr txBox="1"/>
          <p:nvPr/>
        </p:nvSpPr>
        <p:spPr>
          <a:xfrm>
            <a:off x="5176004" y="3531486"/>
            <a:ext cx="974626"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kumimoji="0" lang="zh-CN" altLang="en-US" sz="1900" b="0" i="0" u="none" strike="noStrike" kern="1200" cap="none" spc="0" normalizeH="0" baseline="0" noProof="0" dirty="0">
                <a:ln>
                  <a:noFill/>
                </a:ln>
                <a:solidFill>
                  <a:srgbClr val="656D8D"/>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项目实施</a:t>
            </a:r>
            <a:endParaRPr kumimoji="0" lang="zh-CN" altLang="en-US" sz="1900" b="0" i="0" u="none" strike="noStrike" kern="1200" cap="none" spc="0" normalizeH="0" baseline="0" noProof="0" dirty="0">
              <a:ln>
                <a:noFill/>
              </a:ln>
              <a:solidFill>
                <a:srgbClr val="656D8D"/>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endParaRPr>
          </a:p>
        </p:txBody>
      </p:sp>
      <p:sp>
        <p:nvSpPr>
          <p:cNvPr id="50" name="TextBox 1"/>
          <p:cNvSpPr txBox="1"/>
          <p:nvPr/>
        </p:nvSpPr>
        <p:spPr>
          <a:xfrm>
            <a:off x="5123624" y="4281352"/>
            <a:ext cx="5429371"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kumimoji="0" lang="zh-CN" altLang="en-US" sz="1900" b="0" i="0" u="none" strike="noStrike" kern="1200" cap="none" spc="0" normalizeH="0" baseline="0" noProof="0" dirty="0">
                <a:ln>
                  <a:noFill/>
                </a:ln>
                <a:solidFill>
                  <a:srgbClr val="656D8D"/>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项目实录：安装与基本配置统信</a:t>
            </a:r>
            <a:r>
              <a:rPr kumimoji="0" lang="en-US" altLang="zh-CN" sz="1900" b="0" i="0" u="none" strike="noStrike" kern="1200" cap="none" spc="0" normalizeH="0" baseline="0" noProof="0" dirty="0">
                <a:ln>
                  <a:noFill/>
                </a:ln>
                <a:solidFill>
                  <a:srgbClr val="656D8D"/>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UOS V20</a:t>
            </a:r>
            <a:r>
              <a:rPr kumimoji="0" lang="zh-CN" altLang="en-US" sz="1900" b="0" i="0" u="none" strike="noStrike" kern="1200" cap="none" spc="0" normalizeH="0" baseline="0" noProof="0" dirty="0">
                <a:ln>
                  <a:noFill/>
                </a:ln>
                <a:solidFill>
                  <a:srgbClr val="656D8D"/>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操作系统</a:t>
            </a:r>
            <a:endParaRPr kumimoji="0" lang="zh-CN" altLang="en-US" sz="1900" b="0" i="0" u="none" strike="noStrike" kern="1200" cap="none" spc="0" normalizeH="0" baseline="0" noProof="0" dirty="0">
              <a:ln>
                <a:noFill/>
              </a:ln>
              <a:solidFill>
                <a:srgbClr val="656D8D"/>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endParaRPr>
          </a:p>
        </p:txBody>
      </p:sp>
      <p:sp>
        <p:nvSpPr>
          <p:cNvPr id="51" name="Freeform 3"/>
          <p:cNvSpPr/>
          <p:nvPr/>
        </p:nvSpPr>
        <p:spPr>
          <a:xfrm>
            <a:off x="4700092" y="1642913"/>
            <a:ext cx="79628" cy="3615681"/>
          </a:xfrm>
          <a:custGeom>
            <a:avLst/>
            <a:gdLst>
              <a:gd name="connsiteX0" fmla="*/ 6350 w 21844"/>
              <a:gd name="connsiteY0" fmla="*/ 6350 h 879855"/>
              <a:gd name="connsiteX1" fmla="*/ 6350 w 21844"/>
              <a:gd name="connsiteY1" fmla="*/ 873506 h 879855"/>
            </a:gdLst>
            <a:ahLst/>
            <a:cxnLst>
              <a:cxn ang="0">
                <a:pos x="connsiteX0" y="connsiteY0"/>
              </a:cxn>
              <a:cxn ang="1">
                <a:pos x="connsiteX1" y="connsiteY1"/>
              </a:cxn>
            </a:cxnLst>
            <a:rect l="l" t="t" r="r" b="b"/>
            <a:pathLst>
              <a:path w="21844" h="879855">
                <a:moveTo>
                  <a:pt x="6350" y="6350"/>
                </a:moveTo>
                <a:lnTo>
                  <a:pt x="6350" y="873506"/>
                </a:lnTo>
              </a:path>
            </a:pathLst>
          </a:custGeom>
          <a:ln w="12700">
            <a:solidFill>
              <a:srgbClr val="A4B3D8"/>
            </a:solidFill>
            <a:prstDash val="solid"/>
          </a:ln>
        </p:spPr>
        <p:style>
          <a:lnRef idx="1">
            <a:schemeClr val="accent1"/>
          </a:lnRef>
          <a:fillRef idx="0">
            <a:schemeClr val="accent1"/>
          </a:fillRef>
          <a:effectRef idx="0">
            <a:schemeClr val="accent1"/>
          </a:effectRef>
          <a:fontRef idx="minor">
            <a:schemeClr val="tx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black"/>
              </a:solidFill>
              <a:effectLst/>
              <a:uLnTx/>
              <a:uFillTx/>
              <a:latin typeface="Arial" panose="020B0604020202020204"/>
              <a:ea typeface="微软雅黑" panose="020B0503020204020204" pitchFamily="34" charset="-122"/>
              <a:cs typeface="+mn-cs"/>
            </a:endParaRPr>
          </a:p>
        </p:txBody>
      </p:sp>
      <p:sp>
        <p:nvSpPr>
          <p:cNvPr id="52" name="Freeform 3"/>
          <p:cNvSpPr/>
          <p:nvPr/>
        </p:nvSpPr>
        <p:spPr>
          <a:xfrm>
            <a:off x="4637406" y="2158484"/>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7" name="Freeform 3"/>
          <p:cNvSpPr/>
          <p:nvPr/>
        </p:nvSpPr>
        <p:spPr>
          <a:xfrm>
            <a:off x="4637406" y="2902368"/>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53" name="Freeform 3"/>
          <p:cNvSpPr/>
          <p:nvPr/>
        </p:nvSpPr>
        <p:spPr>
          <a:xfrm>
            <a:off x="4637406" y="3635793"/>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54" name="Freeform 3"/>
          <p:cNvSpPr/>
          <p:nvPr/>
        </p:nvSpPr>
        <p:spPr>
          <a:xfrm>
            <a:off x="4637406" y="4359693"/>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Tree>
  </p:cSld>
  <p:clrMapOvr>
    <a:masterClrMapping/>
  </p:clrMapOvr>
  <p:transition spd="slow">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二、</a:t>
            </a:r>
            <a:r>
              <a:rPr lang="zh-CN" altLang="en-US" dirty="0">
                <a:latin typeface="Microsoft YaHei UI" panose="020B0503020204020204" pitchFamily="18" charset="-122"/>
                <a:cs typeface="Microsoft YaHei UI" panose="020B0503020204020204" pitchFamily="18" charset="-122"/>
                <a:sym typeface="+mn-ea"/>
              </a:rPr>
              <a:t>项目设计与准备</a:t>
            </a:r>
            <a:endParaRPr lang="zh-CN" altLang="en-US" dirty="0"/>
          </a:p>
        </p:txBody>
      </p:sp>
      <p:sp>
        <p:nvSpPr>
          <p:cNvPr id="6" name="内容占位符 5"/>
          <p:cNvSpPr>
            <a:spLocks noGrp="1"/>
          </p:cNvSpPr>
          <p:nvPr>
            <p:ph idx="13"/>
          </p:nvPr>
        </p:nvSpPr>
        <p:spPr/>
        <p:txBody>
          <a:bodyPr>
            <a:normAutofit/>
          </a:bodyPr>
          <a:lstStyle/>
          <a:p>
            <a:r>
              <a:rPr lang="zh-CN" altLang="en-US" dirty="0"/>
              <a:t>项目设计</a:t>
            </a:r>
            <a:endParaRPr lang="zh-CN" altLang="en-US" b="0" dirty="0"/>
          </a:p>
        </p:txBody>
      </p:sp>
      <p:sp>
        <p:nvSpPr>
          <p:cNvPr id="2" name="文本框 1"/>
          <p:cNvSpPr txBox="1"/>
          <p:nvPr/>
        </p:nvSpPr>
        <p:spPr>
          <a:xfrm>
            <a:off x="928187" y="1570517"/>
            <a:ext cx="10276388" cy="1422762"/>
          </a:xfrm>
          <a:prstGeom prst="rect">
            <a:avLst/>
          </a:prstGeom>
          <a:noFill/>
        </p:spPr>
        <p:txBody>
          <a:bodyPr wrap="square" rtlCol="0" anchor="t">
            <a:spAutoFit/>
          </a:bodyPr>
          <a:lstStyle/>
          <a:p>
            <a:pPr indent="266700" algn="just">
              <a:lnSpc>
                <a:spcPct val="150000"/>
              </a:lnSpc>
            </a:pPr>
            <a:r>
              <a:rPr lang="zh-CN" altLang="en-US" sz="2000" kern="100" dirty="0">
                <a:effectLst/>
                <a:latin typeface="+mn-ea"/>
              </a:rPr>
              <a:t>   要想成功安装统信</a:t>
            </a:r>
            <a:r>
              <a:rPr lang="en-US" altLang="zh-CN" sz="2000" kern="100" dirty="0">
                <a:effectLst/>
                <a:latin typeface="+mn-ea"/>
              </a:rPr>
              <a:t>UOS V20</a:t>
            </a:r>
            <a:r>
              <a:rPr lang="zh-CN" altLang="en-US" sz="2000" kern="100" dirty="0">
                <a:effectLst/>
                <a:latin typeface="+mn-ea"/>
              </a:rPr>
              <a:t>，首先必须充分考虑硬件的基本要求、硬件的兼容性、多重引导、磁盘分区和安装方式等，并查看硬件是否兼容，获取发行版，再选择适合的安装方式。</a:t>
            </a:r>
            <a:endParaRPr lang="zh-CN" altLang="zh-CN" sz="1800" kern="100" dirty="0">
              <a:effectLst/>
              <a:latin typeface="Times New Roman" panose="02020603050405020304" pitchFamily="18" charset="0"/>
              <a:ea typeface="方正书宋简体"/>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二、</a:t>
            </a:r>
            <a:r>
              <a:rPr lang="zh-CN" altLang="en-US" dirty="0">
                <a:latin typeface="Microsoft YaHei UI" panose="020B0503020204020204" pitchFamily="18" charset="-122"/>
                <a:cs typeface="Microsoft YaHei UI" panose="020B0503020204020204" pitchFamily="18" charset="-122"/>
                <a:sym typeface="+mn-ea"/>
              </a:rPr>
              <a:t>项目设计与准备</a:t>
            </a:r>
            <a:endParaRPr lang="zh-CN" altLang="en-US" dirty="0"/>
          </a:p>
        </p:txBody>
      </p:sp>
      <p:sp>
        <p:nvSpPr>
          <p:cNvPr id="6" name="内容占位符 5"/>
          <p:cNvSpPr>
            <a:spLocks noGrp="1"/>
          </p:cNvSpPr>
          <p:nvPr>
            <p:ph idx="13"/>
          </p:nvPr>
        </p:nvSpPr>
        <p:spPr/>
        <p:txBody>
          <a:bodyPr>
            <a:normAutofit/>
          </a:bodyPr>
          <a:lstStyle/>
          <a:p>
            <a:r>
              <a:rPr lang="zh-CN" altLang="en-US" dirty="0"/>
              <a:t>项目设计</a:t>
            </a:r>
            <a:endParaRPr lang="zh-CN" altLang="en-US" b="0" dirty="0"/>
          </a:p>
        </p:txBody>
      </p:sp>
      <p:sp>
        <p:nvSpPr>
          <p:cNvPr id="2" name="文本框 1"/>
          <p:cNvSpPr txBox="1"/>
          <p:nvPr/>
        </p:nvSpPr>
        <p:spPr>
          <a:xfrm>
            <a:off x="928187" y="1570517"/>
            <a:ext cx="10276388" cy="1751377"/>
          </a:xfrm>
          <a:prstGeom prst="rect">
            <a:avLst/>
          </a:prstGeom>
          <a:noFill/>
        </p:spPr>
        <p:txBody>
          <a:bodyPr wrap="square" rtlCol="0" anchor="t">
            <a:spAutoFit/>
          </a:bodyPr>
          <a:lstStyle/>
          <a:p>
            <a:pPr indent="266700" algn="just">
              <a:lnSpc>
                <a:spcPct val="150000"/>
              </a:lnSpc>
            </a:pPr>
            <a:r>
              <a:rPr lang="en-US" altLang="zh-CN" sz="2000" kern="100" dirty="0">
                <a:effectLst/>
                <a:latin typeface="+mn-ea"/>
              </a:rPr>
              <a:t>  1.</a:t>
            </a:r>
            <a:r>
              <a:rPr lang="zh-CN" altLang="en-US" sz="2000" kern="100" dirty="0">
                <a:effectLst/>
                <a:latin typeface="+mn-ea"/>
              </a:rPr>
              <a:t>物理设备的命名规则</a:t>
            </a:r>
            <a:endParaRPr lang="en-US" altLang="zh-CN" sz="2000" kern="100" dirty="0">
              <a:effectLst/>
              <a:latin typeface="+mn-ea"/>
            </a:endParaRPr>
          </a:p>
          <a:p>
            <a:pPr indent="266700" algn="just">
              <a:lnSpc>
                <a:spcPct val="150000"/>
              </a:lnSpc>
            </a:pPr>
            <a:r>
              <a:rPr lang="zh-CN" altLang="en-US" sz="1800" kern="100" dirty="0">
                <a:effectLst/>
                <a:latin typeface="Times New Roman" panose="02020603050405020304" pitchFamily="18" charset="0"/>
                <a:ea typeface="方正书宋简体"/>
              </a:rPr>
              <a:t>   在</a:t>
            </a:r>
            <a:r>
              <a:rPr lang="en-US" altLang="zh-CN" sz="1800" kern="100" dirty="0">
                <a:effectLst/>
                <a:latin typeface="Times New Roman" panose="02020603050405020304" pitchFamily="18" charset="0"/>
                <a:ea typeface="方正书宋简体"/>
              </a:rPr>
              <a:t>Linux</a:t>
            </a:r>
            <a:r>
              <a:rPr lang="zh-CN" altLang="en-US" sz="1800" kern="100" dirty="0">
                <a:effectLst/>
                <a:latin typeface="Times New Roman" panose="02020603050405020304" pitchFamily="18" charset="0"/>
                <a:ea typeface="方正书宋简体"/>
              </a:rPr>
              <a:t>系统中，一切都被视为文件，包括硬件设备。统信</a:t>
            </a:r>
            <a:r>
              <a:rPr lang="en-US" altLang="zh-CN" sz="1800" kern="100" dirty="0">
                <a:effectLst/>
                <a:latin typeface="Times New Roman" panose="02020603050405020304" pitchFamily="18" charset="0"/>
                <a:ea typeface="方正书宋简体"/>
              </a:rPr>
              <a:t>UOS V20</a:t>
            </a:r>
            <a:r>
              <a:rPr lang="zh-CN" altLang="en-US" sz="1800" kern="100" dirty="0">
                <a:effectLst/>
                <a:latin typeface="Times New Roman" panose="02020603050405020304" pitchFamily="18" charset="0"/>
                <a:ea typeface="方正书宋简体"/>
              </a:rPr>
              <a:t>遵循这一原则，并使用</a:t>
            </a:r>
            <a:r>
              <a:rPr lang="en-US" altLang="zh-CN" sz="1800" kern="100" dirty="0" err="1">
                <a:effectLst/>
                <a:latin typeface="Times New Roman" panose="02020603050405020304" pitchFamily="18" charset="0"/>
                <a:ea typeface="方正书宋简体"/>
              </a:rPr>
              <a:t>udev</a:t>
            </a:r>
            <a:r>
              <a:rPr lang="zh-CN" altLang="en-US" sz="1800" kern="100" dirty="0">
                <a:effectLst/>
                <a:latin typeface="Times New Roman" panose="02020603050405020304" pitchFamily="18" charset="0"/>
                <a:ea typeface="方正书宋简体"/>
              </a:rPr>
              <a:t>设备管理器来规范硬件设备的命名。</a:t>
            </a:r>
            <a:r>
              <a:rPr lang="en-US" altLang="zh-CN" sz="1800" kern="100" dirty="0" err="1">
                <a:effectLst/>
                <a:latin typeface="Times New Roman" panose="02020603050405020304" pitchFamily="18" charset="0"/>
                <a:ea typeface="方正书宋简体"/>
              </a:rPr>
              <a:t>udev</a:t>
            </a:r>
            <a:r>
              <a:rPr lang="zh-CN" altLang="en-US" sz="1800" kern="100" dirty="0">
                <a:effectLst/>
                <a:latin typeface="Times New Roman" panose="02020603050405020304" pitchFamily="18" charset="0"/>
                <a:ea typeface="方正书宋简体"/>
              </a:rPr>
              <a:t>设备管理器是</a:t>
            </a:r>
            <a:r>
              <a:rPr lang="en-US" altLang="zh-CN" sz="1800" kern="100" dirty="0">
                <a:effectLst/>
                <a:latin typeface="Times New Roman" panose="02020603050405020304" pitchFamily="18" charset="0"/>
                <a:ea typeface="方正书宋简体"/>
              </a:rPr>
              <a:t>Linux</a:t>
            </a:r>
            <a:r>
              <a:rPr lang="zh-CN" altLang="en-US" sz="1800" kern="100" dirty="0">
                <a:effectLst/>
                <a:latin typeface="Times New Roman" panose="02020603050405020304" pitchFamily="18" charset="0"/>
                <a:ea typeface="方正书宋简体"/>
              </a:rPr>
              <a:t>系统中的一个设备管理器，它的作用是为系统中的每个设备分配唯一的设备文件名，以便用户可以通过这些文件名来访问设备。</a:t>
            </a:r>
            <a:endParaRPr lang="zh-CN" altLang="zh-CN" sz="1800" kern="100" dirty="0">
              <a:effectLst/>
              <a:latin typeface="Times New Roman" panose="02020603050405020304" pitchFamily="18" charset="0"/>
              <a:ea typeface="方正书宋简体"/>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5" name="图片 4"/>
          <p:cNvPicPr>
            <a:picLocks noChangeAspect="1"/>
          </p:cNvPicPr>
          <p:nvPr/>
        </p:nvPicPr>
        <p:blipFill>
          <a:blip r:embed="rId1"/>
          <a:stretch>
            <a:fillRect/>
          </a:stretch>
        </p:blipFill>
        <p:spPr>
          <a:xfrm>
            <a:off x="2517775" y="3537695"/>
            <a:ext cx="6226374" cy="2667000"/>
          </a:xfrm>
          <a:prstGeom prst="rect">
            <a:avLst/>
          </a:prstGeom>
        </p:spPr>
      </p:pic>
    </p:spTree>
  </p:cSld>
  <p:clrMapOvr>
    <a:masterClrMapping/>
  </p:clrMapOvr>
  <p:transition spd="slow">
    <p:push/>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二、</a:t>
            </a:r>
            <a:r>
              <a:rPr lang="zh-CN" altLang="en-US" dirty="0">
                <a:latin typeface="Microsoft YaHei UI" panose="020B0503020204020204" pitchFamily="18" charset="-122"/>
                <a:cs typeface="Microsoft YaHei UI" panose="020B0503020204020204" pitchFamily="18" charset="-122"/>
                <a:sym typeface="+mn-ea"/>
              </a:rPr>
              <a:t>项目设计与准备</a:t>
            </a:r>
            <a:endParaRPr lang="zh-CN" altLang="en-US" dirty="0"/>
          </a:p>
        </p:txBody>
      </p:sp>
      <p:sp>
        <p:nvSpPr>
          <p:cNvPr id="6" name="内容占位符 5"/>
          <p:cNvSpPr>
            <a:spLocks noGrp="1"/>
          </p:cNvSpPr>
          <p:nvPr>
            <p:ph idx="13"/>
          </p:nvPr>
        </p:nvSpPr>
        <p:spPr/>
        <p:txBody>
          <a:bodyPr>
            <a:normAutofit/>
          </a:bodyPr>
          <a:lstStyle/>
          <a:p>
            <a:r>
              <a:rPr lang="zh-CN" altLang="en-US" dirty="0"/>
              <a:t>项目设计</a:t>
            </a:r>
            <a:endParaRPr lang="zh-CN" altLang="en-US" b="0" dirty="0"/>
          </a:p>
        </p:txBody>
      </p:sp>
      <p:sp>
        <p:nvSpPr>
          <p:cNvPr id="2" name="文本框 1"/>
          <p:cNvSpPr txBox="1"/>
          <p:nvPr/>
        </p:nvSpPr>
        <p:spPr>
          <a:xfrm>
            <a:off x="928187" y="1570517"/>
            <a:ext cx="10276388" cy="2582374"/>
          </a:xfrm>
          <a:prstGeom prst="rect">
            <a:avLst/>
          </a:prstGeom>
          <a:noFill/>
        </p:spPr>
        <p:txBody>
          <a:bodyPr wrap="square" rtlCol="0" anchor="t">
            <a:spAutoFit/>
          </a:bodyPr>
          <a:lstStyle/>
          <a:p>
            <a:pPr indent="266700" algn="just">
              <a:lnSpc>
                <a:spcPct val="150000"/>
              </a:lnSpc>
            </a:pPr>
            <a:r>
              <a:rPr lang="en-US" altLang="zh-CN" sz="2000" kern="100" dirty="0">
                <a:effectLst/>
                <a:latin typeface="+mn-ea"/>
              </a:rPr>
              <a:t>  2.</a:t>
            </a:r>
            <a:r>
              <a:rPr lang="zh-CN" altLang="en-US" sz="2000" kern="100" dirty="0">
                <a:effectLst/>
                <a:latin typeface="+mn-ea"/>
              </a:rPr>
              <a:t>硬盘相关知识</a:t>
            </a:r>
            <a:endParaRPr lang="en-US" altLang="zh-CN" sz="2000" kern="100" dirty="0">
              <a:effectLst/>
              <a:latin typeface="+mn-ea"/>
            </a:endParaRPr>
          </a:p>
          <a:p>
            <a:pPr indent="266700" algn="just">
              <a:lnSpc>
                <a:spcPct val="150000"/>
              </a:lnSpc>
            </a:pPr>
            <a:r>
              <a:rPr lang="zh-CN" altLang="en-US" sz="1800" kern="100" dirty="0">
                <a:effectLst/>
                <a:latin typeface="Times New Roman" panose="02020603050405020304" pitchFamily="18" charset="0"/>
                <a:ea typeface="方正书宋简体"/>
              </a:rPr>
              <a:t>   硬盘设备是由大量的扇区组成的，每个扇区的容量为</a:t>
            </a:r>
            <a:r>
              <a:rPr lang="en-US" altLang="zh-CN" sz="1800" kern="100" dirty="0">
                <a:effectLst/>
                <a:latin typeface="Times New Roman" panose="02020603050405020304" pitchFamily="18" charset="0"/>
                <a:ea typeface="方正书宋简体"/>
              </a:rPr>
              <a:t>512B</a:t>
            </a:r>
            <a:r>
              <a:rPr lang="zh-CN" altLang="en-US" sz="1800" kern="100" dirty="0">
                <a:effectLst/>
                <a:latin typeface="Times New Roman" panose="02020603050405020304" pitchFamily="18" charset="0"/>
                <a:ea typeface="方正书宋简体"/>
              </a:rPr>
              <a:t>。其中第一个扇区最重要，它里面保存着主引导记录（</a:t>
            </a:r>
            <a:r>
              <a:rPr lang="en-US" altLang="zh-CN" sz="1800" kern="100" dirty="0">
                <a:effectLst/>
                <a:latin typeface="Times New Roman" panose="02020603050405020304" pitchFamily="18" charset="0"/>
                <a:ea typeface="方正书宋简体"/>
              </a:rPr>
              <a:t>Master Boot Record</a:t>
            </a:r>
            <a:r>
              <a:rPr lang="zh-CN" altLang="en-US" sz="1800" kern="100" dirty="0">
                <a:effectLst/>
                <a:latin typeface="Times New Roman" panose="02020603050405020304" pitchFamily="18" charset="0"/>
                <a:ea typeface="方正书宋简体"/>
              </a:rPr>
              <a:t>，</a:t>
            </a:r>
            <a:r>
              <a:rPr lang="en-US" altLang="zh-CN" sz="1800" kern="100" dirty="0">
                <a:effectLst/>
                <a:latin typeface="Times New Roman" panose="02020603050405020304" pitchFamily="18" charset="0"/>
                <a:ea typeface="方正书宋简体"/>
              </a:rPr>
              <a:t>MBR</a:t>
            </a:r>
            <a:r>
              <a:rPr lang="zh-CN" altLang="en-US" sz="1800" kern="100" dirty="0">
                <a:effectLst/>
                <a:latin typeface="Times New Roman" panose="02020603050405020304" pitchFamily="18" charset="0"/>
                <a:ea typeface="方正书宋简体"/>
              </a:rPr>
              <a:t>）与硬盘分区表信息。就第一个扇区来讲，</a:t>
            </a:r>
            <a:r>
              <a:rPr lang="en-US" altLang="zh-CN" sz="1800" kern="100" dirty="0">
                <a:effectLst/>
                <a:latin typeface="Times New Roman" panose="02020603050405020304" pitchFamily="18" charset="0"/>
                <a:ea typeface="方正书宋简体"/>
              </a:rPr>
              <a:t>MBR</a:t>
            </a:r>
            <a:r>
              <a:rPr lang="zh-CN" altLang="en-US" sz="1800" kern="100" dirty="0">
                <a:effectLst/>
                <a:latin typeface="Times New Roman" panose="02020603050405020304" pitchFamily="18" charset="0"/>
                <a:ea typeface="方正书宋简体"/>
              </a:rPr>
              <a:t>需要占用</a:t>
            </a:r>
            <a:r>
              <a:rPr lang="en-US" altLang="zh-CN" sz="1800" kern="100" dirty="0">
                <a:effectLst/>
                <a:latin typeface="Times New Roman" panose="02020603050405020304" pitchFamily="18" charset="0"/>
                <a:ea typeface="方正书宋简体"/>
              </a:rPr>
              <a:t>446B</a:t>
            </a:r>
            <a:r>
              <a:rPr lang="zh-CN" altLang="en-US" sz="1800" kern="100" dirty="0">
                <a:effectLst/>
                <a:latin typeface="Times New Roman" panose="02020603050405020304" pitchFamily="18" charset="0"/>
                <a:ea typeface="方正书宋简体"/>
              </a:rPr>
              <a:t>，硬盘分区表为</a:t>
            </a:r>
            <a:r>
              <a:rPr lang="en-US" altLang="zh-CN" sz="1800" kern="100" dirty="0">
                <a:effectLst/>
                <a:latin typeface="Times New Roman" panose="02020603050405020304" pitchFamily="18" charset="0"/>
                <a:ea typeface="方正书宋简体"/>
              </a:rPr>
              <a:t>64B</a:t>
            </a:r>
            <a:r>
              <a:rPr lang="zh-CN" altLang="en-US" sz="1800" kern="100" dirty="0">
                <a:effectLst/>
                <a:latin typeface="Times New Roman" panose="02020603050405020304" pitchFamily="18" charset="0"/>
                <a:ea typeface="方正书宋简体"/>
              </a:rPr>
              <a:t>，结束符占用</a:t>
            </a:r>
            <a:r>
              <a:rPr lang="en-US" altLang="zh-CN" sz="1800" kern="100" dirty="0">
                <a:effectLst/>
                <a:latin typeface="Times New Roman" panose="02020603050405020304" pitchFamily="18" charset="0"/>
                <a:ea typeface="方正书宋简体"/>
              </a:rPr>
              <a:t>2B</a:t>
            </a:r>
            <a:r>
              <a:rPr lang="zh-CN" altLang="en-US" sz="1800" kern="100" dirty="0">
                <a:effectLst/>
                <a:latin typeface="Times New Roman" panose="02020603050405020304" pitchFamily="18" charset="0"/>
                <a:ea typeface="方正书宋简体"/>
              </a:rPr>
              <a:t>；其中硬盘分区表中每记录一个分区信息就需要</a:t>
            </a:r>
            <a:r>
              <a:rPr lang="en-US" altLang="zh-CN" sz="1800" kern="100" dirty="0">
                <a:effectLst/>
                <a:latin typeface="Times New Roman" panose="02020603050405020304" pitchFamily="18" charset="0"/>
                <a:ea typeface="方正书宋简体"/>
              </a:rPr>
              <a:t>16B</a:t>
            </a:r>
            <a:r>
              <a:rPr lang="zh-CN" altLang="en-US" sz="1800" kern="100" dirty="0">
                <a:effectLst/>
                <a:latin typeface="Times New Roman" panose="02020603050405020304" pitchFamily="18" charset="0"/>
                <a:ea typeface="方正书宋简体"/>
              </a:rPr>
              <a:t>，这样一来，最多只有</a:t>
            </a:r>
            <a:r>
              <a:rPr lang="en-US" altLang="zh-CN" sz="1800" kern="100" dirty="0">
                <a:effectLst/>
                <a:latin typeface="Times New Roman" panose="02020603050405020304" pitchFamily="18" charset="0"/>
                <a:ea typeface="方正书宋简体"/>
              </a:rPr>
              <a:t>4</a:t>
            </a:r>
            <a:r>
              <a:rPr lang="zh-CN" altLang="en-US" sz="1800" kern="100" dirty="0">
                <a:effectLst/>
                <a:latin typeface="Times New Roman" panose="02020603050405020304" pitchFamily="18" charset="0"/>
                <a:ea typeface="方正书宋简体"/>
              </a:rPr>
              <a:t>个分区信息可以写到第一个扇区中，这</a:t>
            </a:r>
            <a:r>
              <a:rPr lang="en-US" altLang="zh-CN" sz="1800" kern="100" dirty="0">
                <a:effectLst/>
                <a:latin typeface="Times New Roman" panose="02020603050405020304" pitchFamily="18" charset="0"/>
                <a:ea typeface="方正书宋简体"/>
              </a:rPr>
              <a:t>4</a:t>
            </a:r>
            <a:r>
              <a:rPr lang="zh-CN" altLang="en-US" sz="1800" kern="100" dirty="0">
                <a:effectLst/>
                <a:latin typeface="Times New Roman" panose="02020603050405020304" pitchFamily="18" charset="0"/>
                <a:ea typeface="方正书宋简体"/>
              </a:rPr>
              <a:t>个分区就是</a:t>
            </a:r>
            <a:r>
              <a:rPr lang="en-US" altLang="zh-CN" sz="1800" kern="100" dirty="0">
                <a:effectLst/>
                <a:latin typeface="Times New Roman" panose="02020603050405020304" pitchFamily="18" charset="0"/>
                <a:ea typeface="方正书宋简体"/>
              </a:rPr>
              <a:t>4</a:t>
            </a:r>
            <a:r>
              <a:rPr lang="zh-CN" altLang="en-US" sz="1800" kern="100" dirty="0">
                <a:effectLst/>
                <a:latin typeface="Times New Roman" panose="02020603050405020304" pitchFamily="18" charset="0"/>
                <a:ea typeface="方正书宋简体"/>
              </a:rPr>
              <a:t>个主分区。第一个扇区中的数据信息如图所示。</a:t>
            </a:r>
            <a:endParaRPr lang="zh-CN" altLang="zh-CN" sz="1800" kern="100" dirty="0">
              <a:effectLst/>
              <a:latin typeface="Times New Roman" panose="02020603050405020304" pitchFamily="18" charset="0"/>
              <a:ea typeface="方正书宋简体"/>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1026"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666081" y="4215023"/>
            <a:ext cx="4800600" cy="2239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sh/>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二、</a:t>
            </a:r>
            <a:r>
              <a:rPr lang="zh-CN" altLang="en-US" dirty="0">
                <a:latin typeface="Microsoft YaHei UI" panose="020B0503020204020204" pitchFamily="18" charset="-122"/>
                <a:cs typeface="Microsoft YaHei UI" panose="020B0503020204020204" pitchFamily="18" charset="-122"/>
                <a:sym typeface="+mn-ea"/>
              </a:rPr>
              <a:t>项目设计与准备</a:t>
            </a:r>
            <a:endParaRPr lang="zh-CN" altLang="en-US" dirty="0"/>
          </a:p>
        </p:txBody>
      </p:sp>
      <p:sp>
        <p:nvSpPr>
          <p:cNvPr id="6" name="内容占位符 5"/>
          <p:cNvSpPr>
            <a:spLocks noGrp="1"/>
          </p:cNvSpPr>
          <p:nvPr>
            <p:ph idx="13"/>
          </p:nvPr>
        </p:nvSpPr>
        <p:spPr/>
        <p:txBody>
          <a:bodyPr>
            <a:normAutofit/>
          </a:bodyPr>
          <a:lstStyle/>
          <a:p>
            <a:r>
              <a:rPr lang="zh-CN" altLang="en-US" dirty="0"/>
              <a:t>项目设计</a:t>
            </a:r>
            <a:endParaRPr lang="zh-CN" altLang="en-US" b="0" dirty="0"/>
          </a:p>
        </p:txBody>
      </p:sp>
      <p:sp>
        <p:nvSpPr>
          <p:cNvPr id="2" name="文本框 1"/>
          <p:cNvSpPr txBox="1"/>
          <p:nvPr/>
        </p:nvSpPr>
        <p:spPr>
          <a:xfrm>
            <a:off x="928187" y="1570517"/>
            <a:ext cx="10276388" cy="1751377"/>
          </a:xfrm>
          <a:prstGeom prst="rect">
            <a:avLst/>
          </a:prstGeom>
          <a:noFill/>
        </p:spPr>
        <p:txBody>
          <a:bodyPr wrap="square" rtlCol="0" anchor="t">
            <a:spAutoFit/>
          </a:bodyPr>
          <a:lstStyle/>
          <a:p>
            <a:pPr indent="266700" algn="just">
              <a:lnSpc>
                <a:spcPct val="150000"/>
              </a:lnSpc>
            </a:pPr>
            <a:r>
              <a:rPr lang="en-US" altLang="zh-CN" sz="2000" kern="100" dirty="0">
                <a:effectLst/>
                <a:latin typeface="+mn-ea"/>
              </a:rPr>
              <a:t>  2.</a:t>
            </a:r>
            <a:r>
              <a:rPr lang="zh-CN" altLang="en-US" sz="2000" kern="100" dirty="0">
                <a:effectLst/>
                <a:latin typeface="+mn-ea"/>
              </a:rPr>
              <a:t>硬盘相关知识</a:t>
            </a:r>
            <a:endParaRPr lang="en-US" altLang="zh-CN" sz="2000" kern="100" dirty="0">
              <a:effectLst/>
              <a:latin typeface="+mn-ea"/>
            </a:endParaRPr>
          </a:p>
          <a:p>
            <a:pPr indent="266700" algn="just">
              <a:lnSpc>
                <a:spcPct val="150000"/>
              </a:lnSpc>
            </a:pPr>
            <a:r>
              <a:rPr lang="zh-CN" altLang="en-US" sz="1800" kern="100" dirty="0">
                <a:effectLst/>
                <a:latin typeface="Times New Roman" panose="02020603050405020304" pitchFamily="18" charset="0"/>
                <a:ea typeface="方正书宋简体"/>
              </a:rPr>
              <a:t>   第一个扇区最多只能创建出</a:t>
            </a:r>
            <a:r>
              <a:rPr lang="en-US" altLang="zh-CN" sz="1800" kern="100" dirty="0">
                <a:effectLst/>
                <a:latin typeface="Times New Roman" panose="02020603050405020304" pitchFamily="18" charset="0"/>
                <a:ea typeface="方正书宋简体"/>
              </a:rPr>
              <a:t>4</a:t>
            </a:r>
            <a:r>
              <a:rPr lang="zh-CN" altLang="en-US" sz="1800" kern="100" dirty="0">
                <a:effectLst/>
                <a:latin typeface="Times New Roman" panose="02020603050405020304" pitchFamily="18" charset="0"/>
                <a:ea typeface="方正书宋简体"/>
              </a:rPr>
              <a:t>个分区，为了解决分区数不够的问题。用户一般会选择使用</a:t>
            </a:r>
            <a:r>
              <a:rPr lang="en-US" altLang="zh-CN" sz="1800" kern="100" dirty="0">
                <a:effectLst/>
                <a:latin typeface="Times New Roman" panose="02020603050405020304" pitchFamily="18" charset="0"/>
                <a:ea typeface="方正书宋简体"/>
              </a:rPr>
              <a:t>3</a:t>
            </a:r>
            <a:r>
              <a:rPr lang="zh-CN" altLang="en-US" sz="1800" kern="100" dirty="0">
                <a:effectLst/>
                <a:latin typeface="Times New Roman" panose="02020603050405020304" pitchFamily="18" charset="0"/>
                <a:ea typeface="方正书宋简体"/>
              </a:rPr>
              <a:t>个主分区加</a:t>
            </a:r>
            <a:r>
              <a:rPr lang="en-US" altLang="zh-CN" sz="1800" kern="100" dirty="0">
                <a:effectLst/>
                <a:latin typeface="Times New Roman" panose="02020603050405020304" pitchFamily="18" charset="0"/>
                <a:ea typeface="方正书宋简体"/>
              </a:rPr>
              <a:t>1</a:t>
            </a:r>
            <a:r>
              <a:rPr lang="zh-CN" altLang="en-US" sz="1800" kern="100" dirty="0">
                <a:effectLst/>
                <a:latin typeface="Times New Roman" panose="02020603050405020304" pitchFamily="18" charset="0"/>
                <a:ea typeface="方正书宋简体"/>
              </a:rPr>
              <a:t>个扩展分区的方法，然后在扩展分区中创建出数个逻辑分区，从而满足多分区（大于</a:t>
            </a:r>
            <a:r>
              <a:rPr lang="en-US" altLang="zh-CN" sz="1800" kern="100" dirty="0">
                <a:effectLst/>
                <a:latin typeface="Times New Roman" panose="02020603050405020304" pitchFamily="18" charset="0"/>
                <a:ea typeface="方正书宋简体"/>
              </a:rPr>
              <a:t>4</a:t>
            </a:r>
            <a:r>
              <a:rPr lang="zh-CN" altLang="en-US" sz="1800" kern="100" dirty="0">
                <a:effectLst/>
                <a:latin typeface="Times New Roman" panose="02020603050405020304" pitchFamily="18" charset="0"/>
                <a:ea typeface="方正书宋简体"/>
              </a:rPr>
              <a:t>个）的需求。硬盘分区的规划如图。</a:t>
            </a:r>
            <a:endParaRPr lang="zh-CN" altLang="zh-CN" sz="1800" kern="100" dirty="0">
              <a:effectLst/>
              <a:latin typeface="Times New Roman" panose="02020603050405020304" pitchFamily="18" charset="0"/>
              <a:ea typeface="方正书宋简体"/>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2050"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289175" y="3665651"/>
            <a:ext cx="7128387"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sh/>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endParaRPr lang="zh-CN" altLang="en-US" dirty="0"/>
          </a:p>
        </p:txBody>
      </p:sp>
      <p:sp>
        <p:nvSpPr>
          <p:cNvPr id="3" name="内容占位符 2"/>
          <p:cNvSpPr>
            <a:spLocks noGrp="1"/>
          </p:cNvSpPr>
          <p:nvPr>
            <p:ph idx="1"/>
          </p:nvPr>
        </p:nvSpPr>
        <p:spPr/>
        <p:txBody>
          <a:bodyPr/>
          <a:lstStyle/>
          <a:p>
            <a:endParaRPr lang="zh-CN" altLang="en-US"/>
          </a:p>
        </p:txBody>
      </p:sp>
      <p:sp>
        <p:nvSpPr>
          <p:cNvPr id="4" name="Freeform 3"/>
          <p:cNvSpPr/>
          <p:nvPr/>
        </p:nvSpPr>
        <p:spPr>
          <a:xfrm>
            <a:off x="-73026" y="0"/>
            <a:ext cx="12344401" cy="6859588"/>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7" name="Freeform 3"/>
          <p:cNvSpPr/>
          <p:nvPr/>
        </p:nvSpPr>
        <p:spPr>
          <a:xfrm>
            <a:off x="4956175" y="967738"/>
            <a:ext cx="6629399" cy="5205255"/>
          </a:xfrm>
          <a:custGeom>
            <a:avLst/>
            <a:gdLst>
              <a:gd name="connsiteX0" fmla="*/ 0 w 7560564"/>
              <a:gd name="connsiteY0" fmla="*/ 282448 h 3275076"/>
              <a:gd name="connsiteX1" fmla="*/ 282473 w 7560564"/>
              <a:gd name="connsiteY1" fmla="*/ 0 h 3275076"/>
              <a:gd name="connsiteX2" fmla="*/ 7278116 w 7560564"/>
              <a:gd name="connsiteY2" fmla="*/ 0 h 3275076"/>
              <a:gd name="connsiteX3" fmla="*/ 7560563 w 7560564"/>
              <a:gd name="connsiteY3" fmla="*/ 282448 h 3275076"/>
              <a:gd name="connsiteX4" fmla="*/ 7560563 w 7560564"/>
              <a:gd name="connsiteY4" fmla="*/ 2992602 h 3275076"/>
              <a:gd name="connsiteX5" fmla="*/ 7278116 w 7560564"/>
              <a:gd name="connsiteY5" fmla="*/ 3275075 h 3275076"/>
              <a:gd name="connsiteX6" fmla="*/ 282473 w 7560564"/>
              <a:gd name="connsiteY6" fmla="*/ 3275075 h 3275076"/>
              <a:gd name="connsiteX7" fmla="*/ 0 w 7560564"/>
              <a:gd name="connsiteY7" fmla="*/ 2992602 h 3275076"/>
              <a:gd name="connsiteX8" fmla="*/ 0 w 7560564"/>
              <a:gd name="connsiteY8" fmla="*/ 282448 h 32750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560564" h="3275076">
                <a:moveTo>
                  <a:pt x="0" y="282448"/>
                </a:moveTo>
                <a:cubicBezTo>
                  <a:pt x="0" y="126492"/>
                  <a:pt x="126466" y="0"/>
                  <a:pt x="282473" y="0"/>
                </a:cubicBezTo>
                <a:lnTo>
                  <a:pt x="7278116" y="0"/>
                </a:lnTo>
                <a:cubicBezTo>
                  <a:pt x="7434071" y="0"/>
                  <a:pt x="7560563" y="126492"/>
                  <a:pt x="7560563" y="282448"/>
                </a:cubicBezTo>
                <a:lnTo>
                  <a:pt x="7560563" y="2992602"/>
                </a:lnTo>
                <a:cubicBezTo>
                  <a:pt x="7560563" y="3148609"/>
                  <a:pt x="7434071" y="3275075"/>
                  <a:pt x="7278116" y="3275075"/>
                </a:cubicBezTo>
                <a:lnTo>
                  <a:pt x="282473" y="3275075"/>
                </a:lnTo>
                <a:cubicBezTo>
                  <a:pt x="126466" y="3275075"/>
                  <a:pt x="0" y="3148609"/>
                  <a:pt x="0" y="2992602"/>
                </a:cubicBezTo>
                <a:lnTo>
                  <a:pt x="0" y="282448"/>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1"/>
          <p:cNvSpPr txBox="1"/>
          <p:nvPr/>
        </p:nvSpPr>
        <p:spPr>
          <a:xfrm>
            <a:off x="2172326" y="711365"/>
            <a:ext cx="1359346" cy="886482"/>
          </a:xfrm>
          <a:prstGeom prst="rect">
            <a:avLst/>
          </a:prstGeom>
          <a:noFill/>
        </p:spPr>
        <p:txBody>
          <a:bodyPr wrap="none" lIns="0" tIns="0" rIns="0" bIns="60981" rtlCol="0">
            <a:spAutoFit/>
          </a:bodyPr>
          <a:lstStyle/>
          <a:p>
            <a:pPr>
              <a:lnSpc>
                <a:spcPts val="6935"/>
              </a:lnSpc>
            </a:pPr>
            <a:r>
              <a:rPr lang="zh-CN" altLang="en-US" sz="5300" dirty="0">
                <a:solidFill>
                  <a:srgbClr val="4197DF"/>
                </a:solidFill>
                <a:latin typeface="Microsoft YaHei UI" panose="020B0503020204020204" pitchFamily="18" charset="-122"/>
                <a:cs typeface="Microsoft YaHei UI" panose="020B0503020204020204" pitchFamily="18" charset="-122"/>
              </a:rPr>
              <a:t>能力</a:t>
            </a:r>
            <a:endParaRPr lang="en-US" altLang="zh-CN" sz="5300" dirty="0">
              <a:solidFill>
                <a:srgbClr val="4197DF"/>
              </a:solidFill>
              <a:latin typeface="Microsoft YaHei UI" panose="020B0503020204020204" pitchFamily="18" charset="-122"/>
              <a:cs typeface="Microsoft YaHei UI" panose="020B0503020204020204" pitchFamily="18" charset="-122"/>
            </a:endParaRPr>
          </a:p>
        </p:txBody>
      </p:sp>
      <p:sp>
        <p:nvSpPr>
          <p:cNvPr id="9" name="TextBox 1"/>
          <p:cNvSpPr txBox="1"/>
          <p:nvPr/>
        </p:nvSpPr>
        <p:spPr>
          <a:xfrm>
            <a:off x="2233987" y="1642914"/>
            <a:ext cx="1197507" cy="272596"/>
          </a:xfrm>
          <a:prstGeom prst="rect">
            <a:avLst/>
          </a:prstGeom>
          <a:noFill/>
        </p:spPr>
        <p:txBody>
          <a:bodyPr wrap="none" lIns="0" tIns="0" rIns="0" bIns="60981" rtlCol="0">
            <a:spAutoFit/>
          </a:bodyPr>
          <a:lstStyle/>
          <a:p>
            <a:pPr>
              <a:lnSpc>
                <a:spcPts val="1600"/>
              </a:lnSpc>
            </a:pPr>
            <a:r>
              <a:rPr lang="en-US" altLang="zh-CN" sz="1900" dirty="0">
                <a:solidFill>
                  <a:srgbClr val="4197DF"/>
                </a:solidFill>
                <a:latin typeface="Times New Roman" panose="02020603050405020304" pitchFamily="18" charset="0"/>
                <a:cs typeface="Times New Roman" panose="02020603050405020304" pitchFamily="18" charset="0"/>
              </a:rPr>
              <a:t>CAPACITY</a:t>
            </a:r>
            <a:endParaRPr lang="en-US" altLang="zh-CN" sz="1900" dirty="0">
              <a:solidFill>
                <a:srgbClr val="4197DF"/>
              </a:solidFill>
              <a:latin typeface="Times New Roman" panose="02020603050405020304" pitchFamily="18" charset="0"/>
              <a:cs typeface="Times New Roman" panose="02020603050405020304" pitchFamily="18" charset="0"/>
            </a:endParaRPr>
          </a:p>
        </p:txBody>
      </p:sp>
      <p:sp>
        <p:nvSpPr>
          <p:cNvPr id="10" name="TextBox 1"/>
          <p:cNvSpPr txBox="1"/>
          <p:nvPr/>
        </p:nvSpPr>
        <p:spPr>
          <a:xfrm>
            <a:off x="3567791" y="762794"/>
            <a:ext cx="718145" cy="810436"/>
          </a:xfrm>
          <a:prstGeom prst="rect">
            <a:avLst/>
          </a:prstGeom>
          <a:noFill/>
        </p:spPr>
        <p:txBody>
          <a:bodyPr wrap="none" lIns="0" tIns="0" rIns="0" bIns="60981" rtlCol="0">
            <a:spAutoFit/>
          </a:bodyPr>
          <a:lstStyle/>
          <a:p>
            <a:pPr>
              <a:lnSpc>
                <a:spcPts val="6935"/>
              </a:lnSpc>
            </a:pPr>
            <a:r>
              <a:rPr lang="zh-CN" altLang="en-US" sz="2800" dirty="0">
                <a:solidFill>
                  <a:srgbClr val="4197DF"/>
                </a:solidFill>
                <a:latin typeface="Microsoft YaHei UI" panose="020B0503020204020204" pitchFamily="18" charset="-122"/>
                <a:cs typeface="Microsoft YaHei UI" panose="020B0503020204020204" pitchFamily="18" charset="-122"/>
              </a:rPr>
              <a:t>要求</a:t>
            </a:r>
            <a:endParaRPr lang="en-US" altLang="zh-CN" sz="2800" dirty="0">
              <a:solidFill>
                <a:srgbClr val="4197DF"/>
              </a:solidFill>
              <a:latin typeface="Microsoft YaHei UI" panose="020B0503020204020204" pitchFamily="18" charset="-122"/>
              <a:cs typeface="Microsoft YaHei UI" panose="020B0503020204020204" pitchFamily="18" charset="-122"/>
            </a:endParaRPr>
          </a:p>
        </p:txBody>
      </p:sp>
      <p:sp>
        <p:nvSpPr>
          <p:cNvPr id="11" name="矩形 10"/>
          <p:cNvSpPr/>
          <p:nvPr/>
        </p:nvSpPr>
        <p:spPr>
          <a:xfrm>
            <a:off x="1571625" y="828675"/>
            <a:ext cx="488950" cy="985838"/>
          </a:xfrm>
          <a:prstGeom prst="rect">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1" name="Rectangle 3"/>
          <p:cNvSpPr txBox="1">
            <a:spLocks noRot="1" noChangeArrowheads="1"/>
          </p:cNvSpPr>
          <p:nvPr/>
        </p:nvSpPr>
        <p:spPr>
          <a:xfrm>
            <a:off x="-85726" y="1642914"/>
            <a:ext cx="5797549" cy="4270375"/>
          </a:xfrm>
          <a:prstGeom prst="rect">
            <a:avLst/>
          </a:prstGeom>
        </p:spPr>
        <p:txBody>
          <a:bodyPr vert="horz" lIns="121917" tIns="60958" rIns="121917" bIns="60958" rtlCol="0">
            <a:normAutofit/>
          </a:bodyPr>
          <a:lstStyle>
            <a:lvl1pPr marL="457200" indent="-457200" algn="l" defTabSz="1219200" rtl="0" eaLnBrk="1" latinLnBrk="0" hangingPunct="1">
              <a:spcBef>
                <a:spcPct val="20000"/>
              </a:spcBef>
              <a:buSzPct val="80000"/>
              <a:buFont typeface="Wingdings" panose="05000000000000000000" pitchFamily="2" charset="2"/>
              <a:buChar char="l"/>
              <a:defRPr sz="2000" kern="1200">
                <a:solidFill>
                  <a:schemeClr val="tx1"/>
                </a:solidFill>
                <a:latin typeface="+mn-lt"/>
                <a:ea typeface="+mn-ea"/>
                <a:cs typeface="+mn-cs"/>
              </a:defRPr>
            </a:lvl1pPr>
            <a:lvl2pPr marL="991235" indent="-3810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2pPr>
            <a:lvl3pPr marL="15246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endParaRPr lang="zh-CN" altLang="en-US" dirty="0"/>
          </a:p>
        </p:txBody>
      </p:sp>
      <p:sp>
        <p:nvSpPr>
          <p:cNvPr id="302" name="Freeform 706"/>
          <p:cNvSpPr/>
          <p:nvPr/>
        </p:nvSpPr>
        <p:spPr bwMode="auto">
          <a:xfrm>
            <a:off x="5620837" y="1835194"/>
            <a:ext cx="181972" cy="582613"/>
          </a:xfrm>
          <a:custGeom>
            <a:avLst/>
            <a:gdLst>
              <a:gd name="T0" fmla="*/ 187 w 187"/>
              <a:gd name="T1" fmla="*/ 61 h 103"/>
              <a:gd name="T2" fmla="*/ 145 w 187"/>
              <a:gd name="T3" fmla="*/ 103 h 103"/>
              <a:gd name="T4" fmla="*/ 43 w 187"/>
              <a:gd name="T5" fmla="*/ 103 h 103"/>
              <a:gd name="T6" fmla="*/ 0 w 187"/>
              <a:gd name="T7" fmla="*/ 61 h 103"/>
              <a:gd name="T8" fmla="*/ 0 w 187"/>
              <a:gd name="T9" fmla="*/ 43 h 103"/>
              <a:gd name="T10" fmla="*/ 43 w 187"/>
              <a:gd name="T11" fmla="*/ 0 h 103"/>
              <a:gd name="T12" fmla="*/ 145 w 187"/>
              <a:gd name="T13" fmla="*/ 0 h 103"/>
              <a:gd name="T14" fmla="*/ 187 w 187"/>
              <a:gd name="T15" fmla="*/ 43 h 103"/>
              <a:gd name="T16" fmla="*/ 187 w 187"/>
              <a:gd name="T17" fmla="*/ 61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03">
                <a:moveTo>
                  <a:pt x="187" y="61"/>
                </a:moveTo>
                <a:cubicBezTo>
                  <a:pt x="187" y="84"/>
                  <a:pt x="168" y="103"/>
                  <a:pt x="145" y="103"/>
                </a:cubicBezTo>
                <a:cubicBezTo>
                  <a:pt x="43" y="103"/>
                  <a:pt x="43" y="103"/>
                  <a:pt x="43" y="103"/>
                </a:cubicBezTo>
                <a:cubicBezTo>
                  <a:pt x="20" y="103"/>
                  <a:pt x="0" y="84"/>
                  <a:pt x="0" y="61"/>
                </a:cubicBezTo>
                <a:cubicBezTo>
                  <a:pt x="0" y="43"/>
                  <a:pt x="0" y="43"/>
                  <a:pt x="0" y="43"/>
                </a:cubicBezTo>
                <a:cubicBezTo>
                  <a:pt x="0" y="19"/>
                  <a:pt x="20" y="0"/>
                  <a:pt x="43" y="0"/>
                </a:cubicBezTo>
                <a:cubicBezTo>
                  <a:pt x="145" y="0"/>
                  <a:pt x="145" y="0"/>
                  <a:pt x="145" y="0"/>
                </a:cubicBezTo>
                <a:cubicBezTo>
                  <a:pt x="168" y="0"/>
                  <a:pt x="187" y="19"/>
                  <a:pt x="187" y="43"/>
                </a:cubicBezTo>
                <a:lnTo>
                  <a:pt x="187" y="61"/>
                </a:lnTo>
                <a:close/>
              </a:path>
            </a:pathLst>
          </a:custGeom>
          <a:solidFill>
            <a:srgbClr val="F83003"/>
          </a:solidFill>
          <a:ln>
            <a:noFill/>
          </a:ln>
        </p:spPr>
        <p:txBody>
          <a:bodyPr vert="horz" wrap="square" lIns="91440" tIns="45720" rIns="91440" bIns="45720" numCol="1" anchor="t" anchorCtr="0" compatLnSpc="1"/>
          <a:lstStyle/>
          <a:p>
            <a:endParaRPr lang="zh-CN" altLang="en-US"/>
          </a:p>
        </p:txBody>
      </p:sp>
      <p:sp>
        <p:nvSpPr>
          <p:cNvPr id="303" name="Freeform 707"/>
          <p:cNvSpPr/>
          <p:nvPr/>
        </p:nvSpPr>
        <p:spPr bwMode="auto">
          <a:xfrm>
            <a:off x="5620837" y="2695619"/>
            <a:ext cx="181972" cy="582613"/>
          </a:xfrm>
          <a:custGeom>
            <a:avLst/>
            <a:gdLst>
              <a:gd name="T0" fmla="*/ 187 w 187"/>
              <a:gd name="T1" fmla="*/ 61 h 103"/>
              <a:gd name="T2" fmla="*/ 145 w 187"/>
              <a:gd name="T3" fmla="*/ 103 h 103"/>
              <a:gd name="T4" fmla="*/ 43 w 187"/>
              <a:gd name="T5" fmla="*/ 103 h 103"/>
              <a:gd name="T6" fmla="*/ 0 w 187"/>
              <a:gd name="T7" fmla="*/ 61 h 103"/>
              <a:gd name="T8" fmla="*/ 0 w 187"/>
              <a:gd name="T9" fmla="*/ 43 h 103"/>
              <a:gd name="T10" fmla="*/ 43 w 187"/>
              <a:gd name="T11" fmla="*/ 0 h 103"/>
              <a:gd name="T12" fmla="*/ 145 w 187"/>
              <a:gd name="T13" fmla="*/ 0 h 103"/>
              <a:gd name="T14" fmla="*/ 187 w 187"/>
              <a:gd name="T15" fmla="*/ 43 h 103"/>
              <a:gd name="T16" fmla="*/ 187 w 187"/>
              <a:gd name="T17" fmla="*/ 61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03">
                <a:moveTo>
                  <a:pt x="187" y="61"/>
                </a:moveTo>
                <a:cubicBezTo>
                  <a:pt x="187" y="84"/>
                  <a:pt x="168" y="103"/>
                  <a:pt x="145" y="103"/>
                </a:cubicBezTo>
                <a:cubicBezTo>
                  <a:pt x="43" y="103"/>
                  <a:pt x="43" y="103"/>
                  <a:pt x="43" y="103"/>
                </a:cubicBezTo>
                <a:cubicBezTo>
                  <a:pt x="20" y="103"/>
                  <a:pt x="0" y="84"/>
                  <a:pt x="0" y="61"/>
                </a:cubicBezTo>
                <a:cubicBezTo>
                  <a:pt x="0" y="43"/>
                  <a:pt x="0" y="43"/>
                  <a:pt x="0" y="43"/>
                </a:cubicBezTo>
                <a:cubicBezTo>
                  <a:pt x="0" y="19"/>
                  <a:pt x="20" y="0"/>
                  <a:pt x="43" y="0"/>
                </a:cubicBezTo>
                <a:cubicBezTo>
                  <a:pt x="145" y="0"/>
                  <a:pt x="145" y="0"/>
                  <a:pt x="145" y="0"/>
                </a:cubicBezTo>
                <a:cubicBezTo>
                  <a:pt x="168" y="0"/>
                  <a:pt x="187" y="19"/>
                  <a:pt x="187" y="43"/>
                </a:cubicBezTo>
                <a:lnTo>
                  <a:pt x="187" y="61"/>
                </a:lnTo>
                <a:close/>
              </a:path>
            </a:pathLst>
          </a:custGeom>
          <a:solidFill>
            <a:srgbClr val="EBAC07"/>
          </a:solidFill>
          <a:ln>
            <a:noFill/>
          </a:ln>
        </p:spPr>
        <p:txBody>
          <a:bodyPr vert="horz" wrap="square" lIns="91440" tIns="45720" rIns="91440" bIns="45720" numCol="1" anchor="t" anchorCtr="0" compatLnSpc="1"/>
          <a:lstStyle/>
          <a:p>
            <a:endParaRPr lang="zh-CN" altLang="en-US"/>
          </a:p>
        </p:txBody>
      </p:sp>
      <p:sp>
        <p:nvSpPr>
          <p:cNvPr id="304" name="Freeform 708"/>
          <p:cNvSpPr/>
          <p:nvPr/>
        </p:nvSpPr>
        <p:spPr bwMode="auto">
          <a:xfrm>
            <a:off x="5620837" y="3562394"/>
            <a:ext cx="181972" cy="582613"/>
          </a:xfrm>
          <a:custGeom>
            <a:avLst/>
            <a:gdLst>
              <a:gd name="T0" fmla="*/ 187 w 187"/>
              <a:gd name="T1" fmla="*/ 60 h 103"/>
              <a:gd name="T2" fmla="*/ 145 w 187"/>
              <a:gd name="T3" fmla="*/ 103 h 103"/>
              <a:gd name="T4" fmla="*/ 43 w 187"/>
              <a:gd name="T5" fmla="*/ 103 h 103"/>
              <a:gd name="T6" fmla="*/ 0 w 187"/>
              <a:gd name="T7" fmla="*/ 60 h 103"/>
              <a:gd name="T8" fmla="*/ 0 w 187"/>
              <a:gd name="T9" fmla="*/ 42 h 103"/>
              <a:gd name="T10" fmla="*/ 43 w 187"/>
              <a:gd name="T11" fmla="*/ 0 h 103"/>
              <a:gd name="T12" fmla="*/ 145 w 187"/>
              <a:gd name="T13" fmla="*/ 0 h 103"/>
              <a:gd name="T14" fmla="*/ 187 w 187"/>
              <a:gd name="T15" fmla="*/ 42 h 103"/>
              <a:gd name="T16" fmla="*/ 187 w 187"/>
              <a:gd name="T17" fmla="*/ 6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03">
                <a:moveTo>
                  <a:pt x="187" y="60"/>
                </a:moveTo>
                <a:cubicBezTo>
                  <a:pt x="187" y="84"/>
                  <a:pt x="168" y="103"/>
                  <a:pt x="145" y="103"/>
                </a:cubicBezTo>
                <a:cubicBezTo>
                  <a:pt x="43" y="103"/>
                  <a:pt x="43" y="103"/>
                  <a:pt x="43" y="103"/>
                </a:cubicBezTo>
                <a:cubicBezTo>
                  <a:pt x="20" y="103"/>
                  <a:pt x="0" y="84"/>
                  <a:pt x="0" y="60"/>
                </a:cubicBezTo>
                <a:cubicBezTo>
                  <a:pt x="0" y="42"/>
                  <a:pt x="0" y="42"/>
                  <a:pt x="0" y="42"/>
                </a:cubicBezTo>
                <a:cubicBezTo>
                  <a:pt x="0" y="19"/>
                  <a:pt x="20" y="0"/>
                  <a:pt x="43" y="0"/>
                </a:cubicBezTo>
                <a:cubicBezTo>
                  <a:pt x="145" y="0"/>
                  <a:pt x="145" y="0"/>
                  <a:pt x="145" y="0"/>
                </a:cubicBezTo>
                <a:cubicBezTo>
                  <a:pt x="168" y="0"/>
                  <a:pt x="187" y="19"/>
                  <a:pt x="187" y="42"/>
                </a:cubicBezTo>
                <a:lnTo>
                  <a:pt x="187" y="60"/>
                </a:lnTo>
                <a:close/>
              </a:path>
            </a:pathLst>
          </a:custGeom>
          <a:solidFill>
            <a:srgbClr val="A2B932"/>
          </a:solidFill>
          <a:ln>
            <a:noFill/>
          </a:ln>
        </p:spPr>
        <p:txBody>
          <a:bodyPr vert="horz" wrap="square" lIns="91440" tIns="45720" rIns="91440" bIns="45720" numCol="1" anchor="t" anchorCtr="0" compatLnSpc="1"/>
          <a:lstStyle/>
          <a:p>
            <a:endParaRPr lang="zh-CN" altLang="en-US"/>
          </a:p>
        </p:txBody>
      </p:sp>
      <p:sp>
        <p:nvSpPr>
          <p:cNvPr id="305" name="Freeform 709"/>
          <p:cNvSpPr/>
          <p:nvPr/>
        </p:nvSpPr>
        <p:spPr bwMode="auto">
          <a:xfrm>
            <a:off x="5620837" y="4462506"/>
            <a:ext cx="181972" cy="582613"/>
          </a:xfrm>
          <a:custGeom>
            <a:avLst/>
            <a:gdLst>
              <a:gd name="T0" fmla="*/ 187 w 187"/>
              <a:gd name="T1" fmla="*/ 60 h 103"/>
              <a:gd name="T2" fmla="*/ 145 w 187"/>
              <a:gd name="T3" fmla="*/ 103 h 103"/>
              <a:gd name="T4" fmla="*/ 43 w 187"/>
              <a:gd name="T5" fmla="*/ 103 h 103"/>
              <a:gd name="T6" fmla="*/ 0 w 187"/>
              <a:gd name="T7" fmla="*/ 60 h 103"/>
              <a:gd name="T8" fmla="*/ 0 w 187"/>
              <a:gd name="T9" fmla="*/ 43 h 103"/>
              <a:gd name="T10" fmla="*/ 43 w 187"/>
              <a:gd name="T11" fmla="*/ 0 h 103"/>
              <a:gd name="T12" fmla="*/ 145 w 187"/>
              <a:gd name="T13" fmla="*/ 0 h 103"/>
              <a:gd name="T14" fmla="*/ 187 w 187"/>
              <a:gd name="T15" fmla="*/ 43 h 103"/>
              <a:gd name="T16" fmla="*/ 187 w 187"/>
              <a:gd name="T17" fmla="*/ 6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03">
                <a:moveTo>
                  <a:pt x="187" y="60"/>
                </a:moveTo>
                <a:cubicBezTo>
                  <a:pt x="187" y="84"/>
                  <a:pt x="168" y="103"/>
                  <a:pt x="145" y="103"/>
                </a:cubicBezTo>
                <a:cubicBezTo>
                  <a:pt x="43" y="103"/>
                  <a:pt x="43" y="103"/>
                  <a:pt x="43" y="103"/>
                </a:cubicBezTo>
                <a:cubicBezTo>
                  <a:pt x="20" y="103"/>
                  <a:pt x="0" y="84"/>
                  <a:pt x="0" y="60"/>
                </a:cubicBezTo>
                <a:cubicBezTo>
                  <a:pt x="0" y="43"/>
                  <a:pt x="0" y="43"/>
                  <a:pt x="0" y="43"/>
                </a:cubicBezTo>
                <a:cubicBezTo>
                  <a:pt x="0" y="19"/>
                  <a:pt x="20" y="0"/>
                  <a:pt x="43" y="0"/>
                </a:cubicBezTo>
                <a:cubicBezTo>
                  <a:pt x="145" y="0"/>
                  <a:pt x="145" y="0"/>
                  <a:pt x="145" y="0"/>
                </a:cubicBezTo>
                <a:cubicBezTo>
                  <a:pt x="168" y="0"/>
                  <a:pt x="187" y="19"/>
                  <a:pt x="187" y="43"/>
                </a:cubicBezTo>
                <a:lnTo>
                  <a:pt x="187" y="60"/>
                </a:lnTo>
                <a:close/>
              </a:path>
            </a:pathLst>
          </a:custGeom>
          <a:solidFill>
            <a:srgbClr val="4C6062"/>
          </a:solidFill>
          <a:ln>
            <a:noFill/>
          </a:ln>
        </p:spPr>
        <p:txBody>
          <a:bodyPr vert="horz" wrap="square" lIns="91440" tIns="45720" rIns="91440" bIns="45720" numCol="1" anchor="t" anchorCtr="0" compatLnSpc="1"/>
          <a:lstStyle/>
          <a:p>
            <a:endParaRPr lang="zh-CN" altLang="en-US"/>
          </a:p>
        </p:txBody>
      </p:sp>
      <p:sp>
        <p:nvSpPr>
          <p:cNvPr id="306" name="文本框 335"/>
          <p:cNvSpPr txBox="1"/>
          <p:nvPr/>
        </p:nvSpPr>
        <p:spPr>
          <a:xfrm>
            <a:off x="6251575" y="1922842"/>
            <a:ext cx="4343400" cy="430374"/>
          </a:xfrm>
          <a:prstGeom prst="rect">
            <a:avLst/>
          </a:prstGeom>
          <a:noFill/>
        </p:spPr>
        <p:txBody>
          <a:bodyPr wrap="square" rtlCol="0">
            <a:spAutoFit/>
          </a:bodyPr>
          <a:lstStyle/>
          <a:p>
            <a:pPr>
              <a:lnSpc>
                <a:spcPct val="120000"/>
              </a:lnSpc>
            </a:pPr>
            <a:r>
              <a:rPr lang="zh-CN" altLang="zh-CN" sz="2000" dirty="0">
                <a:solidFill>
                  <a:srgbClr val="4C6062"/>
                </a:solidFill>
                <a:latin typeface="微软雅黑" panose="020B0503020204020204" pitchFamily="34" charset="-122"/>
                <a:ea typeface="微软雅黑" panose="020B0503020204020204" pitchFamily="34" charset="-122"/>
              </a:rPr>
              <a:t>理解</a:t>
            </a:r>
            <a:r>
              <a:rPr lang="en-US" altLang="zh-CN" sz="2000" dirty="0">
                <a:solidFill>
                  <a:srgbClr val="4C6062"/>
                </a:solidFill>
                <a:latin typeface="微软雅黑" panose="020B0503020204020204" pitchFamily="34" charset="-122"/>
                <a:ea typeface="微软雅黑" panose="020B0503020204020204" pitchFamily="34" charset="-122"/>
              </a:rPr>
              <a:t>Linux</a:t>
            </a:r>
            <a:r>
              <a:rPr lang="zh-CN" altLang="zh-CN" sz="2000" dirty="0">
                <a:solidFill>
                  <a:srgbClr val="4C6062"/>
                </a:solidFill>
                <a:latin typeface="微软雅黑" panose="020B0503020204020204" pitchFamily="34" charset="-122"/>
                <a:ea typeface="微软雅黑" panose="020B0503020204020204" pitchFamily="34" charset="-122"/>
              </a:rPr>
              <a:t>操作系统的体系结构</a:t>
            </a:r>
            <a:r>
              <a:rPr lang="zh-CN" altLang="zh-CN" sz="1800" kern="100" spc="10" dirty="0">
                <a:effectLst/>
                <a:latin typeface="Times New Roman" panose="02020603050405020304" pitchFamily="18" charset="0"/>
                <a:ea typeface="方正书宋简体"/>
              </a:rPr>
              <a:t>。</a:t>
            </a:r>
            <a:endParaRPr lang="zh-CN" altLang="zh-CN" sz="1800" kern="100" spc="10" dirty="0">
              <a:effectLst/>
              <a:latin typeface="Times New Roman" panose="02020603050405020304" pitchFamily="18" charset="0"/>
              <a:ea typeface="方正书宋简体"/>
            </a:endParaRPr>
          </a:p>
        </p:txBody>
      </p:sp>
      <p:sp>
        <p:nvSpPr>
          <p:cNvPr id="310" name="文本框 335"/>
          <p:cNvSpPr txBox="1"/>
          <p:nvPr/>
        </p:nvSpPr>
        <p:spPr>
          <a:xfrm>
            <a:off x="6251575" y="2770820"/>
            <a:ext cx="5105400" cy="430374"/>
          </a:xfrm>
          <a:prstGeom prst="rect">
            <a:avLst/>
          </a:prstGeom>
          <a:noFill/>
        </p:spPr>
        <p:txBody>
          <a:bodyPr wrap="square" rtlCol="0">
            <a:spAutoFit/>
          </a:bodyPr>
          <a:lstStyle/>
          <a:p>
            <a:pPr>
              <a:lnSpc>
                <a:spcPct val="120000"/>
              </a:lnSpc>
            </a:pPr>
            <a:r>
              <a:rPr lang="zh-CN" altLang="en-US" sz="2000" dirty="0">
                <a:solidFill>
                  <a:srgbClr val="4C6062"/>
                </a:solidFill>
                <a:latin typeface="微软雅黑" panose="020B0503020204020204" pitchFamily="34" charset="-122"/>
                <a:ea typeface="微软雅黑" panose="020B0503020204020204" pitchFamily="34" charset="-122"/>
              </a:rPr>
              <a:t>掌握安装统信</a:t>
            </a:r>
            <a:r>
              <a:rPr lang="en-US" altLang="zh-CN" sz="2000" dirty="0">
                <a:solidFill>
                  <a:srgbClr val="4C6062"/>
                </a:solidFill>
                <a:latin typeface="微软雅黑" panose="020B0503020204020204" pitchFamily="34" charset="-122"/>
                <a:ea typeface="微软雅黑" panose="020B0503020204020204" pitchFamily="34" charset="-122"/>
              </a:rPr>
              <a:t>UOS V20</a:t>
            </a:r>
            <a:r>
              <a:rPr lang="zh-CN" altLang="en-US" sz="2000" dirty="0">
                <a:solidFill>
                  <a:srgbClr val="4C6062"/>
                </a:solidFill>
                <a:latin typeface="微软雅黑" panose="020B0503020204020204" pitchFamily="34" charset="-122"/>
                <a:ea typeface="微软雅黑" panose="020B0503020204020204" pitchFamily="34" charset="-122"/>
              </a:rPr>
              <a:t>的方法</a:t>
            </a: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11" name="文本框 335"/>
          <p:cNvSpPr txBox="1"/>
          <p:nvPr/>
        </p:nvSpPr>
        <p:spPr>
          <a:xfrm>
            <a:off x="6251574" y="3608768"/>
            <a:ext cx="5333999" cy="430374"/>
          </a:xfrm>
          <a:prstGeom prst="rect">
            <a:avLst/>
          </a:prstGeom>
          <a:noFill/>
        </p:spPr>
        <p:txBody>
          <a:bodyPr wrap="square" rtlCol="0">
            <a:spAutoFit/>
          </a:bodyPr>
          <a:lstStyle/>
          <a:p>
            <a:pPr>
              <a:lnSpc>
                <a:spcPct val="120000"/>
              </a:lnSpc>
            </a:pPr>
            <a:r>
              <a:rPr lang="zh-CN" altLang="zh-CN" sz="2000" dirty="0">
                <a:solidFill>
                  <a:srgbClr val="4C6062"/>
                </a:solidFill>
                <a:latin typeface="微软雅黑" panose="020B0503020204020204" pitchFamily="34" charset="-122"/>
                <a:ea typeface="微软雅黑" panose="020B0503020204020204" pitchFamily="34" charset="-122"/>
              </a:rPr>
              <a:t>掌握登录、退出</a:t>
            </a:r>
            <a:r>
              <a:rPr lang="zh-CN" altLang="en-US" sz="2000" dirty="0">
                <a:solidFill>
                  <a:srgbClr val="4C6062"/>
                </a:solidFill>
                <a:latin typeface="微软雅黑" panose="020B0503020204020204" pitchFamily="34" charset="-122"/>
                <a:ea typeface="微软雅黑" panose="020B0503020204020204" pitchFamily="34" charset="-122"/>
              </a:rPr>
              <a:t>统信</a:t>
            </a:r>
            <a:r>
              <a:rPr lang="zh-CN" altLang="zh-CN" sz="2000" dirty="0">
                <a:solidFill>
                  <a:srgbClr val="4C6062"/>
                </a:solidFill>
                <a:latin typeface="微软雅黑" panose="020B0503020204020204" pitchFamily="34" charset="-122"/>
                <a:ea typeface="微软雅黑" panose="020B0503020204020204" pitchFamily="34" charset="-122"/>
              </a:rPr>
              <a:t>服务器的方法</a:t>
            </a:r>
            <a:r>
              <a:rPr lang="zh-CN" altLang="en-US" sz="2000" dirty="0">
                <a:solidFill>
                  <a:srgbClr val="4C6062"/>
                </a:solidFill>
                <a:latin typeface="微软雅黑" panose="020B0503020204020204" pitchFamily="34" charset="-122"/>
                <a:ea typeface="微软雅黑" panose="020B0503020204020204" pitchFamily="34" charset="-122"/>
              </a:rPr>
              <a:t>。</a:t>
            </a: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12" name="文本框 335"/>
          <p:cNvSpPr txBox="1"/>
          <p:nvPr/>
        </p:nvSpPr>
        <p:spPr>
          <a:xfrm>
            <a:off x="6251575" y="4496594"/>
            <a:ext cx="4572000" cy="430374"/>
          </a:xfrm>
          <a:prstGeom prst="rect">
            <a:avLst/>
          </a:prstGeom>
          <a:noFill/>
        </p:spPr>
        <p:txBody>
          <a:bodyPr wrap="square" rtlCol="0">
            <a:spAutoFit/>
          </a:bodyPr>
          <a:lstStyle/>
          <a:p>
            <a:pPr lvl="0">
              <a:lnSpc>
                <a:spcPct val="120000"/>
              </a:lnSpc>
            </a:pPr>
            <a:r>
              <a:rPr lang="zh-CN" altLang="zh-CN" sz="2000" dirty="0">
                <a:solidFill>
                  <a:srgbClr val="4C6062"/>
                </a:solidFill>
                <a:latin typeface="微软雅黑" panose="020B0503020204020204" pitchFamily="34" charset="-122"/>
                <a:ea typeface="微软雅黑" panose="020B0503020204020204" pitchFamily="34" charset="-122"/>
              </a:rPr>
              <a:t>掌握重置</a:t>
            </a:r>
            <a:r>
              <a:rPr lang="en-US" altLang="zh-CN" sz="2000" dirty="0">
                <a:solidFill>
                  <a:srgbClr val="4C6062"/>
                </a:solidFill>
                <a:latin typeface="微软雅黑" panose="020B0503020204020204" pitchFamily="34" charset="-122"/>
                <a:ea typeface="微软雅黑" panose="020B0503020204020204" pitchFamily="34" charset="-122"/>
              </a:rPr>
              <a:t>root</a:t>
            </a:r>
            <a:r>
              <a:rPr lang="zh-CN" altLang="zh-CN" sz="2000" dirty="0">
                <a:solidFill>
                  <a:srgbClr val="4C6062"/>
                </a:solidFill>
                <a:latin typeface="微软雅黑" panose="020B0503020204020204" pitchFamily="34" charset="-122"/>
                <a:ea typeface="微软雅黑" panose="020B0503020204020204" pitchFamily="34" charset="-122"/>
              </a:rPr>
              <a:t>管理员密码的方法</a:t>
            </a:r>
            <a:r>
              <a:rPr lang="zh-CN" altLang="en-US" sz="2000" dirty="0">
                <a:solidFill>
                  <a:srgbClr val="4C6062"/>
                </a:solidFill>
                <a:latin typeface="微软雅黑" panose="020B0503020204020204" pitchFamily="34" charset="-122"/>
                <a:ea typeface="微软雅黑" panose="020B0503020204020204" pitchFamily="34" charset="-122"/>
              </a:rPr>
              <a:t>。</a:t>
            </a:r>
            <a:endParaRPr lang="zh-CN" altLang="en-US" sz="2000" dirty="0">
              <a:solidFill>
                <a:srgbClr val="4C6062"/>
              </a:solidFill>
              <a:latin typeface="微软雅黑" panose="020B0503020204020204" pitchFamily="34" charset="-122"/>
              <a:ea typeface="微软雅黑" panose="020B0503020204020204" pitchFamily="34" charset="-122"/>
            </a:endParaRPr>
          </a:p>
        </p:txBody>
      </p:sp>
      <p:cxnSp>
        <p:nvCxnSpPr>
          <p:cNvPr id="320" name="直接连接符 319"/>
          <p:cNvCxnSpPr/>
          <p:nvPr/>
        </p:nvCxnSpPr>
        <p:spPr>
          <a:xfrm>
            <a:off x="-73026" y="2126500"/>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1" name="直接连接符 320"/>
          <p:cNvCxnSpPr/>
          <p:nvPr/>
        </p:nvCxnSpPr>
        <p:spPr>
          <a:xfrm>
            <a:off x="-73026" y="2297950"/>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2" name="直接连接符 321"/>
          <p:cNvCxnSpPr/>
          <p:nvPr/>
        </p:nvCxnSpPr>
        <p:spPr>
          <a:xfrm>
            <a:off x="-73026" y="2455113"/>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3" name="直接连接符 322"/>
          <p:cNvCxnSpPr/>
          <p:nvPr/>
        </p:nvCxnSpPr>
        <p:spPr>
          <a:xfrm>
            <a:off x="-73026" y="2626563"/>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4" name="直接连接符 323"/>
          <p:cNvCxnSpPr/>
          <p:nvPr/>
        </p:nvCxnSpPr>
        <p:spPr>
          <a:xfrm>
            <a:off x="-73026" y="2820194"/>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5" name="直接连接符 324"/>
          <p:cNvCxnSpPr/>
          <p:nvPr/>
        </p:nvCxnSpPr>
        <p:spPr>
          <a:xfrm>
            <a:off x="-73026" y="2991644"/>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6" name="直接连接符 325"/>
          <p:cNvCxnSpPr/>
          <p:nvPr/>
        </p:nvCxnSpPr>
        <p:spPr>
          <a:xfrm>
            <a:off x="-73026" y="3148807"/>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7" name="直接连接符 326"/>
          <p:cNvCxnSpPr/>
          <p:nvPr/>
        </p:nvCxnSpPr>
        <p:spPr>
          <a:xfrm>
            <a:off x="-73026" y="3320257"/>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7" name="Freeform 709"/>
          <p:cNvSpPr/>
          <p:nvPr/>
        </p:nvSpPr>
        <p:spPr bwMode="auto">
          <a:xfrm>
            <a:off x="5620837" y="5273361"/>
            <a:ext cx="181972" cy="582613"/>
          </a:xfrm>
          <a:custGeom>
            <a:avLst/>
            <a:gdLst>
              <a:gd name="T0" fmla="*/ 187 w 187"/>
              <a:gd name="T1" fmla="*/ 60 h 103"/>
              <a:gd name="T2" fmla="*/ 145 w 187"/>
              <a:gd name="T3" fmla="*/ 103 h 103"/>
              <a:gd name="T4" fmla="*/ 43 w 187"/>
              <a:gd name="T5" fmla="*/ 103 h 103"/>
              <a:gd name="T6" fmla="*/ 0 w 187"/>
              <a:gd name="T7" fmla="*/ 60 h 103"/>
              <a:gd name="T8" fmla="*/ 0 w 187"/>
              <a:gd name="T9" fmla="*/ 43 h 103"/>
              <a:gd name="T10" fmla="*/ 43 w 187"/>
              <a:gd name="T11" fmla="*/ 0 h 103"/>
              <a:gd name="T12" fmla="*/ 145 w 187"/>
              <a:gd name="T13" fmla="*/ 0 h 103"/>
              <a:gd name="T14" fmla="*/ 187 w 187"/>
              <a:gd name="T15" fmla="*/ 43 h 103"/>
              <a:gd name="T16" fmla="*/ 187 w 187"/>
              <a:gd name="T17" fmla="*/ 6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03">
                <a:moveTo>
                  <a:pt x="187" y="60"/>
                </a:moveTo>
                <a:cubicBezTo>
                  <a:pt x="187" y="84"/>
                  <a:pt x="168" y="103"/>
                  <a:pt x="145" y="103"/>
                </a:cubicBezTo>
                <a:cubicBezTo>
                  <a:pt x="43" y="103"/>
                  <a:pt x="43" y="103"/>
                  <a:pt x="43" y="103"/>
                </a:cubicBezTo>
                <a:cubicBezTo>
                  <a:pt x="20" y="103"/>
                  <a:pt x="0" y="84"/>
                  <a:pt x="0" y="60"/>
                </a:cubicBezTo>
                <a:cubicBezTo>
                  <a:pt x="0" y="43"/>
                  <a:pt x="0" y="43"/>
                  <a:pt x="0" y="43"/>
                </a:cubicBezTo>
                <a:cubicBezTo>
                  <a:pt x="0" y="19"/>
                  <a:pt x="20" y="0"/>
                  <a:pt x="43" y="0"/>
                </a:cubicBezTo>
                <a:cubicBezTo>
                  <a:pt x="145" y="0"/>
                  <a:pt x="145" y="0"/>
                  <a:pt x="145" y="0"/>
                </a:cubicBezTo>
                <a:cubicBezTo>
                  <a:pt x="168" y="0"/>
                  <a:pt x="187" y="19"/>
                  <a:pt x="187" y="43"/>
                </a:cubicBezTo>
                <a:lnTo>
                  <a:pt x="187" y="60"/>
                </a:lnTo>
                <a:close/>
              </a:path>
            </a:pathLst>
          </a:custGeom>
          <a:solidFill>
            <a:schemeClr val="accent2">
              <a:lumMod val="60000"/>
              <a:lumOff val="40000"/>
            </a:schemeClr>
          </a:solidFill>
          <a:ln>
            <a:noFill/>
          </a:ln>
        </p:spPr>
        <p:txBody>
          <a:bodyPr vert="horz" wrap="square" lIns="91440" tIns="45720" rIns="91440" bIns="45720" numCol="1" anchor="t" anchorCtr="0" compatLnSpc="1"/>
          <a:lstStyle/>
          <a:p>
            <a:endParaRPr lang="zh-CN" altLang="en-US"/>
          </a:p>
        </p:txBody>
      </p:sp>
      <p:sp>
        <p:nvSpPr>
          <p:cNvPr id="28" name="文本框 335"/>
          <p:cNvSpPr txBox="1"/>
          <p:nvPr/>
        </p:nvSpPr>
        <p:spPr>
          <a:xfrm>
            <a:off x="6254750" y="5291303"/>
            <a:ext cx="4572000" cy="430374"/>
          </a:xfrm>
          <a:prstGeom prst="rect">
            <a:avLst/>
          </a:prstGeom>
          <a:noFill/>
        </p:spPr>
        <p:txBody>
          <a:bodyPr wrap="square" rtlCol="0">
            <a:spAutoFit/>
          </a:bodyPr>
          <a:lstStyle/>
          <a:p>
            <a:pPr lvl="0">
              <a:lnSpc>
                <a:spcPct val="120000"/>
              </a:lnSpc>
            </a:pPr>
            <a:r>
              <a:rPr lang="zh-CN" altLang="zh-CN" sz="2000" dirty="0">
                <a:solidFill>
                  <a:srgbClr val="4C6062"/>
                </a:solidFill>
                <a:latin typeface="微软雅黑" panose="020B0503020204020204" pitchFamily="34" charset="-122"/>
                <a:ea typeface="微软雅黑" panose="020B0503020204020204" pitchFamily="34" charset="-122"/>
              </a:rPr>
              <a:t>掌握</a:t>
            </a:r>
            <a:r>
              <a:rPr lang="en-US" altLang="zh-CN" sz="2000" dirty="0">
                <a:solidFill>
                  <a:srgbClr val="4C6062"/>
                </a:solidFill>
                <a:latin typeface="微软雅黑" panose="020B0503020204020204" pitchFamily="34" charset="-122"/>
                <a:ea typeface="微软雅黑" panose="020B0503020204020204" pitchFamily="34" charset="-122"/>
              </a:rPr>
              <a:t>yum</a:t>
            </a:r>
            <a:r>
              <a:rPr lang="zh-CN" altLang="zh-CN" sz="2000" dirty="0">
                <a:solidFill>
                  <a:srgbClr val="4C6062"/>
                </a:solidFill>
                <a:latin typeface="微软雅黑" panose="020B0503020204020204" pitchFamily="34" charset="-122"/>
                <a:ea typeface="微软雅黑" panose="020B0503020204020204" pitchFamily="34" charset="-122"/>
              </a:rPr>
              <a:t>软件仓库的使用方法</a:t>
            </a:r>
            <a:r>
              <a:rPr lang="zh-CN" altLang="en-US" sz="2000" dirty="0">
                <a:solidFill>
                  <a:srgbClr val="4C6062"/>
                </a:solidFill>
                <a:latin typeface="微软雅黑" panose="020B0503020204020204" pitchFamily="34" charset="-122"/>
                <a:ea typeface="微软雅黑" panose="020B0503020204020204" pitchFamily="34" charset="-122"/>
              </a:rPr>
              <a:t>。</a:t>
            </a:r>
            <a:endParaRPr lang="zh-CN" altLang="en-US" sz="2000" dirty="0">
              <a:solidFill>
                <a:srgbClr val="4C6062"/>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二、</a:t>
            </a:r>
            <a:r>
              <a:rPr lang="zh-CN" altLang="en-US" dirty="0">
                <a:latin typeface="Microsoft YaHei UI" panose="020B0503020204020204" pitchFamily="18" charset="-122"/>
                <a:cs typeface="Microsoft YaHei UI" panose="020B0503020204020204" pitchFamily="18" charset="-122"/>
                <a:sym typeface="+mn-ea"/>
              </a:rPr>
              <a:t>项目设计与准备</a:t>
            </a:r>
            <a:endParaRPr lang="zh-CN" altLang="en-US" dirty="0"/>
          </a:p>
        </p:txBody>
      </p:sp>
      <p:sp>
        <p:nvSpPr>
          <p:cNvPr id="6" name="内容占位符 5"/>
          <p:cNvSpPr>
            <a:spLocks noGrp="1"/>
          </p:cNvSpPr>
          <p:nvPr>
            <p:ph idx="13"/>
          </p:nvPr>
        </p:nvSpPr>
        <p:spPr/>
        <p:txBody>
          <a:bodyPr>
            <a:normAutofit/>
          </a:bodyPr>
          <a:lstStyle/>
          <a:p>
            <a:r>
              <a:rPr lang="zh-CN" altLang="en-US" dirty="0"/>
              <a:t>项目设计</a:t>
            </a:r>
            <a:endParaRPr lang="zh-CN" altLang="en-US" b="0" dirty="0"/>
          </a:p>
        </p:txBody>
      </p:sp>
      <p:sp>
        <p:nvSpPr>
          <p:cNvPr id="2" name="文本框 1"/>
          <p:cNvSpPr txBox="1"/>
          <p:nvPr/>
        </p:nvSpPr>
        <p:spPr>
          <a:xfrm>
            <a:off x="928187" y="1570517"/>
            <a:ext cx="10276388" cy="1751377"/>
          </a:xfrm>
          <a:prstGeom prst="rect">
            <a:avLst/>
          </a:prstGeom>
          <a:noFill/>
        </p:spPr>
        <p:txBody>
          <a:bodyPr wrap="square" rtlCol="0" anchor="t">
            <a:spAutoFit/>
          </a:bodyPr>
          <a:lstStyle/>
          <a:p>
            <a:pPr indent="266700" algn="just">
              <a:lnSpc>
                <a:spcPct val="150000"/>
              </a:lnSpc>
            </a:pPr>
            <a:r>
              <a:rPr lang="en-US" altLang="zh-CN" sz="2000" kern="100" dirty="0">
                <a:effectLst/>
                <a:latin typeface="+mn-ea"/>
              </a:rPr>
              <a:t>  3.</a:t>
            </a:r>
            <a:r>
              <a:rPr lang="zh-CN" altLang="en-US" sz="2000" kern="100" dirty="0">
                <a:effectLst/>
                <a:latin typeface="+mn-ea"/>
              </a:rPr>
              <a:t>安装方式</a:t>
            </a:r>
            <a:endParaRPr lang="en-US" altLang="zh-CN" sz="2000" kern="100" dirty="0">
              <a:effectLst/>
              <a:latin typeface="+mn-ea"/>
            </a:endParaRPr>
          </a:p>
          <a:p>
            <a:pPr indent="266700" algn="just">
              <a:lnSpc>
                <a:spcPct val="150000"/>
              </a:lnSpc>
            </a:pPr>
            <a:r>
              <a:rPr lang="zh-CN" altLang="en-US" sz="1800" kern="100" dirty="0">
                <a:effectLst/>
                <a:latin typeface="Times New Roman" panose="02020603050405020304" pitchFamily="18" charset="0"/>
                <a:ea typeface="方正书宋简体"/>
              </a:rPr>
              <a:t>    任何硬盘在使用前都要进行分区。硬盘的分区有两种类型：主分区和扩展分区。统信</a:t>
            </a:r>
            <a:r>
              <a:rPr lang="en-US" altLang="zh-CN" sz="1800" kern="100" dirty="0">
                <a:effectLst/>
                <a:latin typeface="Times New Roman" panose="02020603050405020304" pitchFamily="18" charset="0"/>
                <a:ea typeface="方正书宋简体"/>
              </a:rPr>
              <a:t>UOS V20</a:t>
            </a:r>
            <a:r>
              <a:rPr lang="zh-CN" altLang="en-US" sz="1800" kern="100" dirty="0">
                <a:effectLst/>
                <a:latin typeface="Times New Roman" panose="02020603050405020304" pitchFamily="18" charset="0"/>
                <a:ea typeface="方正书宋简体"/>
              </a:rPr>
              <a:t>提供了多达</a:t>
            </a:r>
            <a:r>
              <a:rPr lang="en-US" altLang="zh-CN" sz="1800" kern="100" dirty="0">
                <a:effectLst/>
                <a:latin typeface="Times New Roman" panose="02020603050405020304" pitchFamily="18" charset="0"/>
                <a:ea typeface="方正书宋简体"/>
              </a:rPr>
              <a:t>4</a:t>
            </a:r>
            <a:r>
              <a:rPr lang="zh-CN" altLang="en-US" sz="1800" kern="100" dirty="0">
                <a:effectLst/>
                <a:latin typeface="Times New Roman" panose="02020603050405020304" pitchFamily="18" charset="0"/>
                <a:ea typeface="方正书宋简体"/>
              </a:rPr>
              <a:t>种安装方式支持，可以从</a:t>
            </a:r>
            <a:r>
              <a:rPr lang="en-US" altLang="zh-CN" sz="1800" kern="100" dirty="0">
                <a:effectLst/>
                <a:latin typeface="Times New Roman" panose="02020603050405020304" pitchFamily="18" charset="0"/>
                <a:ea typeface="方正书宋简体"/>
              </a:rPr>
              <a:t>CD/DVD-ROM</a:t>
            </a:r>
            <a:r>
              <a:rPr lang="zh-CN" altLang="en-US" sz="1800" kern="100" dirty="0">
                <a:effectLst/>
                <a:latin typeface="Times New Roman" panose="02020603050405020304" pitchFamily="18" charset="0"/>
                <a:ea typeface="方正书宋简体"/>
              </a:rPr>
              <a:t>启动安装、从</a:t>
            </a:r>
            <a:r>
              <a:rPr lang="en-US" altLang="zh-CN" sz="1800" kern="100" dirty="0">
                <a:effectLst/>
                <a:latin typeface="Times New Roman" panose="02020603050405020304" pitchFamily="18" charset="0"/>
                <a:ea typeface="方正书宋简体"/>
              </a:rPr>
              <a:t>USB</a:t>
            </a:r>
            <a:r>
              <a:rPr lang="zh-CN" altLang="en-US" sz="1800" kern="100" dirty="0">
                <a:effectLst/>
                <a:latin typeface="Times New Roman" panose="02020603050405020304" pitchFamily="18" charset="0"/>
                <a:ea typeface="方正书宋简体"/>
              </a:rPr>
              <a:t>安装、从</a:t>
            </a:r>
            <a:r>
              <a:rPr lang="en-US" altLang="zh-CN" sz="1800" kern="100" dirty="0">
                <a:effectLst/>
                <a:latin typeface="Times New Roman" panose="02020603050405020304" pitchFamily="18" charset="0"/>
                <a:ea typeface="方正书宋简体"/>
              </a:rPr>
              <a:t>PXE</a:t>
            </a:r>
            <a:r>
              <a:rPr lang="zh-CN" altLang="en-US" sz="1800" kern="100" dirty="0">
                <a:effectLst/>
                <a:latin typeface="Times New Roman" panose="02020603050405020304" pitchFamily="18" charset="0"/>
                <a:ea typeface="方正书宋简体"/>
              </a:rPr>
              <a:t>安装和从镜像引导安装。</a:t>
            </a:r>
            <a:endParaRPr lang="zh-CN" altLang="zh-CN" sz="1800" kern="100" dirty="0">
              <a:effectLst/>
              <a:latin typeface="Times New Roman" panose="02020603050405020304" pitchFamily="18" charset="0"/>
              <a:ea typeface="方正书宋简体"/>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二、</a:t>
            </a:r>
            <a:r>
              <a:rPr lang="zh-CN" altLang="en-US" dirty="0">
                <a:latin typeface="Microsoft YaHei UI" panose="020B0503020204020204" pitchFamily="18" charset="-122"/>
                <a:cs typeface="Microsoft YaHei UI" panose="020B0503020204020204" pitchFamily="18" charset="-122"/>
                <a:sym typeface="+mn-ea"/>
              </a:rPr>
              <a:t>项目设计与准备</a:t>
            </a:r>
            <a:endParaRPr lang="zh-CN" altLang="en-US" dirty="0"/>
          </a:p>
        </p:txBody>
      </p:sp>
      <p:sp>
        <p:nvSpPr>
          <p:cNvPr id="6" name="内容占位符 5"/>
          <p:cNvSpPr>
            <a:spLocks noGrp="1"/>
          </p:cNvSpPr>
          <p:nvPr>
            <p:ph idx="13"/>
          </p:nvPr>
        </p:nvSpPr>
        <p:spPr/>
        <p:txBody>
          <a:bodyPr>
            <a:normAutofit/>
          </a:bodyPr>
          <a:lstStyle/>
          <a:p>
            <a:r>
              <a:rPr lang="zh-CN" altLang="en-US" dirty="0"/>
              <a:t>项目准备</a:t>
            </a:r>
            <a:endParaRPr lang="zh-CN" altLang="en-US" b="0" dirty="0"/>
          </a:p>
        </p:txBody>
      </p:sp>
      <p:sp>
        <p:nvSpPr>
          <p:cNvPr id="2" name="文本框 1"/>
          <p:cNvSpPr txBox="1"/>
          <p:nvPr/>
        </p:nvSpPr>
        <p:spPr>
          <a:xfrm>
            <a:off x="928187" y="1852847"/>
            <a:ext cx="6161588" cy="4680256"/>
          </a:xfrm>
          <a:prstGeom prst="rect">
            <a:avLst/>
          </a:prstGeom>
          <a:noFill/>
        </p:spPr>
        <p:txBody>
          <a:bodyPr wrap="square" rtlCol="0" anchor="t">
            <a:spAutoFit/>
          </a:bodyPr>
          <a:lstStyle/>
          <a:p>
            <a:pPr indent="266700">
              <a:lnSpc>
                <a:spcPct val="150000"/>
              </a:lnSpc>
              <a:spcBef>
                <a:spcPts val="360"/>
              </a:spcBef>
              <a:spcAft>
                <a:spcPts val="240"/>
              </a:spcAft>
            </a:pPr>
            <a:r>
              <a:rPr lang="en-US" altLang="zh-CN" sz="2000" kern="100" dirty="0">
                <a:effectLst/>
                <a:latin typeface="+mn-ea"/>
              </a:rPr>
              <a:t>  </a:t>
            </a:r>
            <a:r>
              <a:rPr lang="en-US" altLang="zh-CN" sz="2000" kern="100" dirty="0">
                <a:effectLst/>
                <a:latin typeface="+mn-ea"/>
                <a:cs typeface="Times New Roman" panose="02020603050405020304" pitchFamily="18" charset="0"/>
              </a:rPr>
              <a:t>4</a:t>
            </a:r>
            <a:r>
              <a:rPr lang="zh-CN" altLang="zh-CN" sz="2000" kern="100" dirty="0">
                <a:effectLst/>
                <a:latin typeface="+mn-ea"/>
                <a:cs typeface="Times New Roman" panose="02020603050405020304" pitchFamily="18" charset="0"/>
              </a:rPr>
              <a:t>．规划分区</a:t>
            </a:r>
            <a:endParaRPr lang="zh-CN" altLang="zh-CN" sz="2000" kern="100" dirty="0">
              <a:effectLst/>
              <a:latin typeface="+mn-ea"/>
              <a:cs typeface="Times New Roman" panose="02020603050405020304" pitchFamily="18" charset="0"/>
            </a:endParaRPr>
          </a:p>
          <a:p>
            <a:pPr indent="266700" algn="just">
              <a:lnSpc>
                <a:spcPct val="150000"/>
              </a:lnSpc>
            </a:pPr>
            <a:r>
              <a:rPr lang="zh-CN" altLang="en-US" sz="2000" kern="100" dirty="0">
                <a:effectLst/>
                <a:latin typeface="+mn-ea"/>
              </a:rPr>
              <a:t>   对于初次接触统信</a:t>
            </a:r>
            <a:r>
              <a:rPr lang="en-US" altLang="zh-CN" sz="2000" kern="100" dirty="0">
                <a:effectLst/>
                <a:latin typeface="+mn-ea"/>
              </a:rPr>
              <a:t>UOS</a:t>
            </a:r>
            <a:r>
              <a:rPr lang="zh-CN" altLang="en-US" sz="2000" kern="100" dirty="0">
                <a:effectLst/>
                <a:latin typeface="+mn-ea"/>
              </a:rPr>
              <a:t>的用户来说，统信</a:t>
            </a:r>
            <a:r>
              <a:rPr lang="en-US" altLang="zh-CN" sz="2000" kern="100" dirty="0">
                <a:effectLst/>
                <a:latin typeface="+mn-ea"/>
              </a:rPr>
              <a:t>UOS</a:t>
            </a:r>
            <a:r>
              <a:rPr lang="zh-CN" altLang="en-US" sz="2000" kern="100" dirty="0">
                <a:effectLst/>
                <a:latin typeface="+mn-ea"/>
              </a:rPr>
              <a:t>准备</a:t>
            </a:r>
            <a:r>
              <a:rPr lang="en-US" altLang="zh-CN" sz="2000" kern="100" dirty="0">
                <a:effectLst/>
                <a:latin typeface="+mn-ea"/>
              </a:rPr>
              <a:t>3</a:t>
            </a:r>
            <a:r>
              <a:rPr lang="zh-CN" altLang="en-US" sz="2000" kern="100" dirty="0">
                <a:effectLst/>
                <a:latin typeface="+mn-ea"/>
              </a:rPr>
              <a:t>个分区，即用户保存系统和数据的根分区（</a:t>
            </a:r>
            <a:r>
              <a:rPr lang="en-US" altLang="zh-CN" sz="2000" kern="100" dirty="0">
                <a:effectLst/>
                <a:latin typeface="+mn-ea"/>
              </a:rPr>
              <a:t>/</a:t>
            </a:r>
            <a:r>
              <a:rPr lang="zh-CN" altLang="en-US" sz="2000" kern="100" dirty="0">
                <a:effectLst/>
                <a:latin typeface="+mn-ea"/>
              </a:rPr>
              <a:t>）、启动分区（</a:t>
            </a:r>
            <a:r>
              <a:rPr lang="en-US" altLang="zh-CN" sz="2000" kern="100" dirty="0">
                <a:effectLst/>
                <a:latin typeface="+mn-ea"/>
              </a:rPr>
              <a:t>/boot</a:t>
            </a:r>
            <a:r>
              <a:rPr lang="zh-CN" altLang="en-US" sz="2000" kern="100" dirty="0">
                <a:effectLst/>
                <a:latin typeface="+mn-ea"/>
              </a:rPr>
              <a:t>）和交换分区（</a:t>
            </a:r>
            <a:r>
              <a:rPr lang="en-US" altLang="zh-CN" sz="2000" kern="100" dirty="0">
                <a:effectLst/>
                <a:latin typeface="+mn-ea"/>
              </a:rPr>
              <a:t>swap</a:t>
            </a:r>
            <a:r>
              <a:rPr lang="zh-CN" altLang="en-US" sz="2000" kern="100" dirty="0">
                <a:effectLst/>
                <a:latin typeface="+mn-ea"/>
              </a:rPr>
              <a:t>）。</a:t>
            </a:r>
            <a:endParaRPr lang="en-US" altLang="zh-CN" sz="2000" kern="100" dirty="0">
              <a:effectLst/>
              <a:latin typeface="+mn-ea"/>
            </a:endParaRPr>
          </a:p>
          <a:p>
            <a:pPr indent="266700" algn="just">
              <a:lnSpc>
                <a:spcPct val="150000"/>
              </a:lnSpc>
            </a:pPr>
            <a:r>
              <a:rPr lang="en-US" altLang="zh-CN" sz="2000" kern="100" dirty="0">
                <a:effectLst/>
                <a:latin typeface="+mn-ea"/>
                <a:cs typeface="Times New Roman" panose="02020603050405020304" pitchFamily="18" charset="0"/>
              </a:rPr>
              <a:t>   </a:t>
            </a:r>
            <a:r>
              <a:rPr lang="zh-CN" altLang="zh-CN" sz="2000" kern="100" dirty="0">
                <a:effectLst/>
                <a:latin typeface="+mn-ea"/>
                <a:cs typeface="Times New Roman" panose="02020603050405020304" pitchFamily="18" charset="0"/>
              </a:rPr>
              <a:t>服务器的管理员来说</a:t>
            </a:r>
            <a:r>
              <a:rPr lang="zh-CN" altLang="en-US" sz="2000" kern="100" dirty="0">
                <a:effectLst/>
                <a:latin typeface="+mn-ea"/>
                <a:cs typeface="Times New Roman" panose="02020603050405020304" pitchFamily="18" charset="0"/>
              </a:rPr>
              <a:t>，一般会再创建一个</a:t>
            </a:r>
            <a:r>
              <a:rPr lang="en-US" altLang="zh-CN" sz="2000" kern="100" dirty="0">
                <a:effectLst/>
                <a:latin typeface="+mn-ea"/>
                <a:cs typeface="Times New Roman" panose="02020603050405020304" pitchFamily="18" charset="0"/>
              </a:rPr>
              <a:t>/</a:t>
            </a:r>
            <a:r>
              <a:rPr lang="en-US" altLang="zh-CN" sz="2000" kern="100" dirty="0" err="1">
                <a:effectLst/>
                <a:latin typeface="+mn-ea"/>
                <a:cs typeface="Times New Roman" panose="02020603050405020304" pitchFamily="18" charset="0"/>
              </a:rPr>
              <a:t>usr</a:t>
            </a:r>
            <a:r>
              <a:rPr lang="zh-CN" altLang="en-US" sz="2000" kern="100" dirty="0">
                <a:effectLst/>
                <a:latin typeface="+mn-ea"/>
                <a:cs typeface="Times New Roman" panose="02020603050405020304" pitchFamily="18" charset="0"/>
              </a:rPr>
              <a:t>分区，操作系统基本都在这个分区中；还需要创建一个</a:t>
            </a:r>
            <a:r>
              <a:rPr lang="en-US" altLang="zh-CN" sz="2000" kern="100" dirty="0">
                <a:effectLst/>
                <a:latin typeface="+mn-ea"/>
                <a:cs typeface="Times New Roman" panose="02020603050405020304" pitchFamily="18" charset="0"/>
              </a:rPr>
              <a:t>/home</a:t>
            </a:r>
            <a:r>
              <a:rPr lang="zh-CN" altLang="en-US" sz="2000" kern="100" dirty="0">
                <a:effectLst/>
                <a:latin typeface="+mn-ea"/>
                <a:cs typeface="Times New Roman" panose="02020603050405020304" pitchFamily="18" charset="0"/>
              </a:rPr>
              <a:t>分区，所有的用户信息都在这个分区下；还有</a:t>
            </a:r>
            <a:r>
              <a:rPr lang="en-US" altLang="zh-CN" sz="2000" kern="100" dirty="0">
                <a:effectLst/>
                <a:latin typeface="+mn-ea"/>
                <a:cs typeface="Times New Roman" panose="02020603050405020304" pitchFamily="18" charset="0"/>
              </a:rPr>
              <a:t>/var</a:t>
            </a:r>
            <a:r>
              <a:rPr lang="zh-CN" altLang="en-US" sz="2000" kern="100" dirty="0">
                <a:effectLst/>
                <a:latin typeface="+mn-ea"/>
                <a:cs typeface="Times New Roman" panose="02020603050405020304" pitchFamily="18" charset="0"/>
              </a:rPr>
              <a:t>分区，服务器的登录文件、邮件、</a:t>
            </a:r>
            <a:r>
              <a:rPr lang="en-US" altLang="zh-CN" sz="2000" kern="100" dirty="0">
                <a:effectLst/>
                <a:latin typeface="+mn-ea"/>
                <a:cs typeface="Times New Roman" panose="02020603050405020304" pitchFamily="18" charset="0"/>
              </a:rPr>
              <a:t>Web</a:t>
            </a:r>
            <a:r>
              <a:rPr lang="zh-CN" altLang="en-US" sz="2000" kern="100" dirty="0">
                <a:effectLst/>
                <a:latin typeface="+mn-ea"/>
                <a:cs typeface="Times New Roman" panose="02020603050405020304" pitchFamily="18" charset="0"/>
              </a:rPr>
              <a:t>服务器的数据文件都会放在这个分区中。统信</a:t>
            </a:r>
            <a:r>
              <a:rPr lang="en-US" altLang="zh-CN" sz="2000" kern="100" dirty="0">
                <a:effectLst/>
                <a:latin typeface="+mn-ea"/>
                <a:cs typeface="Times New Roman" panose="02020603050405020304" pitchFamily="18" charset="0"/>
              </a:rPr>
              <a:t>UOS</a:t>
            </a:r>
            <a:r>
              <a:rPr lang="zh-CN" altLang="en-US" sz="2000" kern="100" dirty="0">
                <a:effectLst/>
                <a:latin typeface="+mn-ea"/>
                <a:cs typeface="Times New Roman" panose="02020603050405020304" pitchFamily="18" charset="0"/>
              </a:rPr>
              <a:t>常见分区方案如图</a:t>
            </a:r>
            <a:r>
              <a:rPr lang="zh-CN" altLang="zh-CN" sz="2000" kern="100" dirty="0">
                <a:effectLst/>
                <a:latin typeface="+mn-ea"/>
                <a:cs typeface="Times New Roman" panose="02020603050405020304" pitchFamily="18" charset="0"/>
              </a:rPr>
              <a:t>所示</a:t>
            </a:r>
            <a:r>
              <a:rPr lang="zh-CN" altLang="en-US" sz="2000" kern="100" dirty="0">
                <a:effectLst/>
                <a:latin typeface="+mn-ea"/>
                <a:cs typeface="Times New Roman" panose="02020603050405020304" pitchFamily="18" charset="0"/>
              </a:rPr>
              <a:t>。</a:t>
            </a:r>
            <a:endParaRPr lang="zh-CN" altLang="zh-CN" sz="2000" kern="100" dirty="0">
              <a:effectLst/>
              <a:latin typeface="+mn-ea"/>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
        <p:nvSpPr>
          <p:cNvPr id="7" name="矩形 6"/>
          <p:cNvSpPr/>
          <p:nvPr/>
        </p:nvSpPr>
        <p:spPr>
          <a:xfrm>
            <a:off x="7356475" y="2338769"/>
            <a:ext cx="3913688" cy="4190999"/>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74" name="Picture 2"/>
          <p:cNvPicPr>
            <a:picLocks noChangeAspect="1" noChangeArrowheads="1"/>
          </p:cNvPicPr>
          <p:nvPr/>
        </p:nvPicPr>
        <p:blipFill>
          <a:blip r:embed="rId1">
            <a:extLst>
              <a:ext uri="{28A0092B-C50C-407E-A947-70E740481C1C}">
                <a14:useLocalDpi xmlns:a14="http://schemas.microsoft.com/office/drawing/2010/main" val="0"/>
              </a:ext>
            </a:extLst>
          </a:blip>
          <a:srcRect l="1108" r="1393" b="2328"/>
          <a:stretch>
            <a:fillRect/>
          </a:stretch>
        </p:blipFill>
        <p:spPr bwMode="auto">
          <a:xfrm>
            <a:off x="7419302" y="3418373"/>
            <a:ext cx="3850861"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sh/>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5066429" y="3485577"/>
            <a:ext cx="1772638" cy="369353"/>
          </a:xfrm>
          <a:prstGeom prst="rect">
            <a:avLst/>
          </a:prstGeom>
          <a:solidFill>
            <a:srgbClr val="92D0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17" name="TextBox 1"/>
          <p:cNvSpPr txBox="1"/>
          <p:nvPr/>
        </p:nvSpPr>
        <p:spPr>
          <a:xfrm>
            <a:off x="5133472" y="2777709"/>
            <a:ext cx="1705595"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lang="zh-CN" altLang="en-US" sz="1900" dirty="0">
                <a:solidFill>
                  <a:srgbClr val="656D8D"/>
                </a:solidFill>
                <a:latin typeface="Microsoft YaHei UI" panose="020B0503020204020204" pitchFamily="18" charset="-122"/>
                <a:ea typeface="微软雅黑" panose="020B0503020204020204" pitchFamily="34" charset="-122"/>
              </a:rPr>
              <a:t>项目设计与准备</a:t>
            </a:r>
            <a:endParaRPr lang="zh-CN" altLang="en-US" sz="1900" dirty="0">
              <a:solidFill>
                <a:srgbClr val="656D8D"/>
              </a:solidFill>
              <a:latin typeface="Microsoft YaHei UI" panose="020B0503020204020204" pitchFamily="18" charset="-122"/>
              <a:ea typeface="微软雅黑" panose="020B0503020204020204" pitchFamily="34" charset="-122"/>
            </a:endParaRPr>
          </a:p>
        </p:txBody>
      </p:sp>
      <p:sp>
        <p:nvSpPr>
          <p:cNvPr id="18" name="TextBox 1"/>
          <p:cNvSpPr txBox="1"/>
          <p:nvPr/>
        </p:nvSpPr>
        <p:spPr>
          <a:xfrm>
            <a:off x="5133472" y="2069841"/>
            <a:ext cx="1461939"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lang="zh-CN" altLang="en-US" sz="1900" dirty="0">
                <a:solidFill>
                  <a:srgbClr val="656D8D"/>
                </a:solidFill>
                <a:latin typeface="Microsoft YaHei UI" panose="020B0503020204020204" pitchFamily="18" charset="-122"/>
                <a:ea typeface="微软雅黑" panose="020B0503020204020204" pitchFamily="34" charset="-122"/>
              </a:rPr>
              <a:t>项目知识准备</a:t>
            </a:r>
            <a:endParaRPr lang="zh-CN" altLang="en-US" sz="1900" dirty="0">
              <a:solidFill>
                <a:srgbClr val="656D8D"/>
              </a:solidFill>
              <a:latin typeface="Microsoft YaHei UI" panose="020B0503020204020204" pitchFamily="18" charset="-122"/>
              <a:ea typeface="微软雅黑" panose="020B0503020204020204" pitchFamily="34" charset="-122"/>
            </a:endParaRPr>
          </a:p>
        </p:txBody>
      </p:sp>
      <p:sp>
        <p:nvSpPr>
          <p:cNvPr id="48" name="TextBox 1"/>
          <p:cNvSpPr txBox="1"/>
          <p:nvPr/>
        </p:nvSpPr>
        <p:spPr>
          <a:xfrm>
            <a:off x="5176004" y="3531486"/>
            <a:ext cx="974626"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kumimoji="0" lang="zh-CN" altLang="en-US" sz="1900" b="0" i="0" u="none" strike="noStrike" kern="1200" cap="none" spc="0" normalizeH="0" baseline="0" noProof="0" dirty="0">
                <a:ln>
                  <a:noFill/>
                </a:ln>
                <a:solidFill>
                  <a:schemeClr val="bg1"/>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项目</a:t>
            </a:r>
            <a:r>
              <a:rPr lang="zh-CN" altLang="en-US" sz="1900" dirty="0">
                <a:solidFill>
                  <a:schemeClr val="bg1"/>
                </a:solidFill>
                <a:latin typeface="Microsoft YaHei UI" panose="020B0503020204020204" pitchFamily="18" charset="-122"/>
                <a:ea typeface="微软雅黑" panose="020B0503020204020204" pitchFamily="34" charset="-122"/>
              </a:rPr>
              <a:t>实施</a:t>
            </a:r>
            <a:endParaRPr lang="zh-CN" altLang="en-US" sz="1900" dirty="0">
              <a:solidFill>
                <a:schemeClr val="bg1"/>
              </a:solidFill>
              <a:latin typeface="Microsoft YaHei UI" panose="020B0503020204020204" pitchFamily="18" charset="-122"/>
              <a:ea typeface="微软雅黑" panose="020B0503020204020204" pitchFamily="34" charset="-122"/>
            </a:endParaRPr>
          </a:p>
        </p:txBody>
      </p:sp>
      <p:sp>
        <p:nvSpPr>
          <p:cNvPr id="50" name="TextBox 1"/>
          <p:cNvSpPr txBox="1"/>
          <p:nvPr/>
        </p:nvSpPr>
        <p:spPr>
          <a:xfrm>
            <a:off x="5123624" y="4281352"/>
            <a:ext cx="5429371"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kumimoji="0" lang="zh-CN" altLang="en-US" sz="1900" b="0" i="0" u="none" strike="noStrike" kern="1200" cap="none" spc="0" normalizeH="0" baseline="0" noProof="0" dirty="0">
                <a:ln>
                  <a:noFill/>
                </a:ln>
                <a:solidFill>
                  <a:srgbClr val="656D8D"/>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项目实录：安装与基本配置统信</a:t>
            </a:r>
            <a:r>
              <a:rPr kumimoji="0" lang="en-US" altLang="zh-CN" sz="1900" b="0" i="0" u="none" strike="noStrike" kern="1200" cap="none" spc="0" normalizeH="0" baseline="0" noProof="0" dirty="0">
                <a:ln>
                  <a:noFill/>
                </a:ln>
                <a:solidFill>
                  <a:srgbClr val="656D8D"/>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UOS V20</a:t>
            </a:r>
            <a:r>
              <a:rPr kumimoji="0" lang="zh-CN" altLang="en-US" sz="1900" b="0" i="0" u="none" strike="noStrike" kern="1200" cap="none" spc="0" normalizeH="0" baseline="0" noProof="0" dirty="0">
                <a:ln>
                  <a:noFill/>
                </a:ln>
                <a:solidFill>
                  <a:srgbClr val="656D8D"/>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操作系统</a:t>
            </a:r>
            <a:endParaRPr kumimoji="0" lang="zh-CN" altLang="en-US" sz="1900" b="0" i="0" u="none" strike="noStrike" kern="1200" cap="none" spc="0" normalizeH="0" baseline="0" noProof="0" dirty="0">
              <a:ln>
                <a:noFill/>
              </a:ln>
              <a:solidFill>
                <a:srgbClr val="656D8D"/>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endParaRPr>
          </a:p>
        </p:txBody>
      </p:sp>
      <p:sp>
        <p:nvSpPr>
          <p:cNvPr id="51" name="Freeform 3"/>
          <p:cNvSpPr/>
          <p:nvPr/>
        </p:nvSpPr>
        <p:spPr>
          <a:xfrm>
            <a:off x="4700092" y="1642913"/>
            <a:ext cx="79628" cy="3615681"/>
          </a:xfrm>
          <a:custGeom>
            <a:avLst/>
            <a:gdLst>
              <a:gd name="connsiteX0" fmla="*/ 6350 w 21844"/>
              <a:gd name="connsiteY0" fmla="*/ 6350 h 879855"/>
              <a:gd name="connsiteX1" fmla="*/ 6350 w 21844"/>
              <a:gd name="connsiteY1" fmla="*/ 873506 h 879855"/>
            </a:gdLst>
            <a:ahLst/>
            <a:cxnLst>
              <a:cxn ang="0">
                <a:pos x="connsiteX0" y="connsiteY0"/>
              </a:cxn>
              <a:cxn ang="1">
                <a:pos x="connsiteX1" y="connsiteY1"/>
              </a:cxn>
            </a:cxnLst>
            <a:rect l="l" t="t" r="r" b="b"/>
            <a:pathLst>
              <a:path w="21844" h="879855">
                <a:moveTo>
                  <a:pt x="6350" y="6350"/>
                </a:moveTo>
                <a:lnTo>
                  <a:pt x="6350" y="873506"/>
                </a:lnTo>
              </a:path>
            </a:pathLst>
          </a:custGeom>
          <a:ln w="12700">
            <a:solidFill>
              <a:srgbClr val="A4B3D8"/>
            </a:solidFill>
            <a:prstDash val="solid"/>
          </a:ln>
        </p:spPr>
        <p:style>
          <a:lnRef idx="1">
            <a:schemeClr val="accent1"/>
          </a:lnRef>
          <a:fillRef idx="0">
            <a:schemeClr val="accent1"/>
          </a:fillRef>
          <a:effectRef idx="0">
            <a:schemeClr val="accent1"/>
          </a:effectRef>
          <a:fontRef idx="minor">
            <a:schemeClr val="tx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black"/>
              </a:solidFill>
              <a:effectLst/>
              <a:uLnTx/>
              <a:uFillTx/>
              <a:latin typeface="Arial" panose="020B0604020202020204"/>
              <a:ea typeface="微软雅黑" panose="020B0503020204020204" pitchFamily="34" charset="-122"/>
              <a:cs typeface="+mn-cs"/>
            </a:endParaRPr>
          </a:p>
        </p:txBody>
      </p:sp>
      <p:sp>
        <p:nvSpPr>
          <p:cNvPr id="52" name="Freeform 3"/>
          <p:cNvSpPr/>
          <p:nvPr/>
        </p:nvSpPr>
        <p:spPr>
          <a:xfrm>
            <a:off x="4637406" y="2158484"/>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7" name="Freeform 3"/>
          <p:cNvSpPr/>
          <p:nvPr/>
        </p:nvSpPr>
        <p:spPr>
          <a:xfrm>
            <a:off x="4637406" y="2902368"/>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53" name="Freeform 3"/>
          <p:cNvSpPr/>
          <p:nvPr/>
        </p:nvSpPr>
        <p:spPr>
          <a:xfrm>
            <a:off x="4637406" y="3635793"/>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54" name="Freeform 3"/>
          <p:cNvSpPr/>
          <p:nvPr/>
        </p:nvSpPr>
        <p:spPr>
          <a:xfrm>
            <a:off x="4637406" y="4359693"/>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Tree>
  </p:cSld>
  <p:clrMapOvr>
    <a:masterClrMapping/>
  </p:clrMapOvr>
  <p:transition spd="slow">
    <p:push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1-1  </a:t>
            </a:r>
            <a:r>
              <a:rPr lang="zh-CN" altLang="en-US" dirty="0"/>
              <a:t>安装与配置</a:t>
            </a:r>
            <a:r>
              <a:rPr lang="en-US" altLang="zh-CN" dirty="0"/>
              <a:t>VM</a:t>
            </a:r>
            <a:r>
              <a:rPr lang="zh-CN" altLang="en-US" dirty="0"/>
              <a:t>虚拟机</a:t>
            </a:r>
            <a:endParaRPr lang="zh-CN" altLang="en-US" b="0" dirty="0"/>
          </a:p>
        </p:txBody>
      </p:sp>
      <p:sp>
        <p:nvSpPr>
          <p:cNvPr id="2" name="文本框 1"/>
          <p:cNvSpPr txBox="1"/>
          <p:nvPr/>
        </p:nvSpPr>
        <p:spPr>
          <a:xfrm>
            <a:off x="984793" y="1981994"/>
            <a:ext cx="9888772" cy="1855636"/>
          </a:xfrm>
          <a:prstGeom prst="rect">
            <a:avLst/>
          </a:prstGeom>
          <a:noFill/>
        </p:spPr>
        <p:txBody>
          <a:bodyPr wrap="square" rtlCol="0" anchor="t">
            <a:spAutoFit/>
          </a:bodyPr>
          <a:lstStyle/>
          <a:p>
            <a:pPr indent="266700">
              <a:lnSpc>
                <a:spcPct val="150000"/>
              </a:lnSpc>
              <a:spcBef>
                <a:spcPts val="360"/>
              </a:spcBef>
              <a:spcAft>
                <a:spcPts val="240"/>
              </a:spcAft>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kern="100" dirty="0">
                <a:effectLst/>
                <a:latin typeface="+mn-ea"/>
                <a:cs typeface="Times New Roman" panose="02020603050405020304" pitchFamily="18" charset="0"/>
              </a:rPr>
              <a:t>成功安装</a:t>
            </a:r>
            <a:r>
              <a:rPr lang="en-US" altLang="zh-CN" sz="1800" kern="100" dirty="0">
                <a:effectLst/>
                <a:latin typeface="+mn-ea"/>
              </a:rPr>
              <a:t>VMware Workstation</a:t>
            </a:r>
            <a:r>
              <a:rPr lang="zh-CN" altLang="zh-CN" sz="1800" kern="100" dirty="0">
                <a:effectLst/>
                <a:latin typeface="+mn-ea"/>
                <a:cs typeface="Times New Roman" panose="02020603050405020304" pitchFamily="18" charset="0"/>
              </a:rPr>
              <a:t>后的界面如图</a:t>
            </a:r>
            <a:r>
              <a:rPr lang="zh-CN" altLang="en-US" sz="1800" kern="100" dirty="0">
                <a:effectLst/>
                <a:latin typeface="+mn-ea"/>
                <a:cs typeface="Times New Roman" panose="02020603050405020304" pitchFamily="18" charset="0"/>
              </a:rPr>
              <a:t>所示。</a:t>
            </a:r>
            <a:endParaRPr lang="en-US" altLang="zh-CN" sz="1800" kern="100" dirty="0">
              <a:effectLst/>
              <a:latin typeface="+mn-ea"/>
              <a:cs typeface="Times New Roman" panose="02020603050405020304" pitchFamily="18" charset="0"/>
            </a:endParaRPr>
          </a:p>
          <a:p>
            <a:pPr indent="266700">
              <a:lnSpc>
                <a:spcPct val="150000"/>
              </a:lnSpc>
              <a:spcBef>
                <a:spcPts val="360"/>
              </a:spcBef>
              <a:spcAft>
                <a:spcPts val="240"/>
              </a:spcAft>
            </a:pPr>
            <a:r>
              <a:rPr lang="en-US" altLang="zh-CN" sz="1800" kern="100" dirty="0">
                <a:latin typeface="+mn-ea"/>
                <a:cs typeface="Times New Roman" panose="02020603050405020304" pitchFamily="18" charset="0"/>
              </a:rPr>
              <a:t>2</a:t>
            </a:r>
            <a:r>
              <a:rPr lang="zh-CN" altLang="en-US" sz="1800" kern="100" dirty="0">
                <a:latin typeface="+mn-ea"/>
                <a:cs typeface="Times New Roman" panose="02020603050405020304" pitchFamily="18" charset="0"/>
              </a:rPr>
              <a:t>）</a:t>
            </a:r>
            <a:r>
              <a:rPr lang="zh-CN" altLang="zh-CN" sz="1800" kern="100" dirty="0">
                <a:latin typeface="+mn-ea"/>
                <a:cs typeface="Times New Roman" panose="02020603050405020304" pitchFamily="18" charset="0"/>
              </a:rPr>
              <a:t>在图所示的界面中，单击“创建新的虚拟机”选项，并在弹出的“新建虚拟机向导”界面中选择“典型”单选按钮，然后单击“下一步”按钮，如图所示。</a:t>
            </a:r>
            <a:endParaRPr lang="en-US" altLang="zh-CN" sz="1800" kern="100" dirty="0">
              <a:latin typeface="+mn-ea"/>
              <a:cs typeface="Times New Roman" panose="02020603050405020304" pitchFamily="18" charset="0"/>
            </a:endParaRPr>
          </a:p>
          <a:p>
            <a:pPr indent="266700">
              <a:lnSpc>
                <a:spcPct val="150000"/>
              </a:lnSpc>
              <a:spcBef>
                <a:spcPts val="360"/>
              </a:spcBef>
              <a:spcAft>
                <a:spcPts val="240"/>
              </a:spcAft>
            </a:pPr>
            <a:r>
              <a:rPr lang="en-US" altLang="zh-CN" sz="1800" kern="100" dirty="0">
                <a:latin typeface="+mn-ea"/>
                <a:cs typeface="Times New Roman" panose="02020603050405020304" pitchFamily="18" charset="0"/>
              </a:rPr>
              <a:t>3</a:t>
            </a:r>
            <a:r>
              <a:rPr lang="zh-CN" altLang="en-US" sz="1800" kern="100" dirty="0">
                <a:latin typeface="+mn-ea"/>
                <a:cs typeface="Times New Roman" panose="02020603050405020304" pitchFamily="18" charset="0"/>
              </a:rPr>
              <a:t>）</a:t>
            </a:r>
            <a:r>
              <a:rPr lang="zh-CN" altLang="zh-CN" sz="1800" kern="100" dirty="0">
                <a:latin typeface="+mn-ea"/>
                <a:cs typeface="Times New Roman" panose="02020603050405020304" pitchFamily="18" charset="0"/>
              </a:rPr>
              <a:t>选中“稍后安装操作系统”单选按钮，然后单击“下一步”按钮，如图所示</a:t>
            </a:r>
            <a:r>
              <a:rPr lang="zh-CN" altLang="en-US" sz="1800" kern="100" dirty="0">
                <a:latin typeface="+mn-ea"/>
                <a:cs typeface="Times New Roman" panose="02020603050405020304" pitchFamily="18" charset="0"/>
              </a:rPr>
              <a:t>。</a:t>
            </a:r>
            <a:endParaRPr lang="zh-CN" altLang="zh-CN" sz="1800" kern="100" dirty="0">
              <a:latin typeface="+mn-ea"/>
              <a:cs typeface="Times New Roman" panose="02020603050405020304" pitchFamily="18" charset="0"/>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
        <p:nvSpPr>
          <p:cNvPr id="7" name="矩形 6"/>
          <p:cNvSpPr/>
          <p:nvPr/>
        </p:nvSpPr>
        <p:spPr>
          <a:xfrm>
            <a:off x="841375" y="4267994"/>
            <a:ext cx="10172701" cy="2261774"/>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098" name="图片 1"/>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184274" y="4412141"/>
            <a:ext cx="3175000" cy="210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9" name="图片 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33172" y="4322497"/>
            <a:ext cx="2311400" cy="217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0" name="图片 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775575" y="4328906"/>
            <a:ext cx="2266950" cy="213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1-1  </a:t>
            </a:r>
            <a:r>
              <a:rPr lang="zh-CN" altLang="en-US" dirty="0"/>
              <a:t>安装与配置</a:t>
            </a:r>
            <a:r>
              <a:rPr lang="en-US" altLang="zh-CN" dirty="0"/>
              <a:t>VM</a:t>
            </a:r>
            <a:r>
              <a:rPr lang="zh-CN" altLang="en-US" dirty="0"/>
              <a:t>虚拟机</a:t>
            </a:r>
            <a:endParaRPr lang="zh-CN" altLang="en-US" b="0" dirty="0"/>
          </a:p>
        </p:txBody>
      </p:sp>
      <p:sp>
        <p:nvSpPr>
          <p:cNvPr id="2" name="文本框 1"/>
          <p:cNvSpPr txBox="1"/>
          <p:nvPr/>
        </p:nvSpPr>
        <p:spPr>
          <a:xfrm>
            <a:off x="984793" y="1981994"/>
            <a:ext cx="9888772" cy="1366849"/>
          </a:xfrm>
          <a:prstGeom prst="rect">
            <a:avLst/>
          </a:prstGeom>
          <a:noFill/>
        </p:spPr>
        <p:txBody>
          <a:bodyPr wrap="square" rtlCol="0" anchor="t">
            <a:spAutoFit/>
          </a:bodyPr>
          <a:lstStyle/>
          <a:p>
            <a:pPr indent="266700">
              <a:lnSpc>
                <a:spcPct val="150000"/>
              </a:lnSpc>
              <a:spcBef>
                <a:spcPts val="360"/>
              </a:spcBef>
              <a:spcAft>
                <a:spcPts val="240"/>
              </a:spcAft>
            </a:pPr>
            <a:r>
              <a:rPr lang="en-US" altLang="zh-CN" sz="1800" kern="100" dirty="0">
                <a:latin typeface="+mn-ea"/>
                <a:cs typeface="Times New Roman" panose="02020603050405020304" pitchFamily="18" charset="0"/>
              </a:rPr>
              <a:t>4</a:t>
            </a:r>
            <a:r>
              <a:rPr lang="zh-CN" altLang="en-US" sz="1800" kern="100" dirty="0">
                <a:latin typeface="+mn-ea"/>
                <a:cs typeface="Times New Roman" panose="02020603050405020304" pitchFamily="18" charset="0"/>
              </a:rPr>
              <a:t>）在图中所示的界面中，选择客户机操作系统的类型为“</a:t>
            </a:r>
            <a:r>
              <a:rPr lang="en-US" altLang="zh-CN" sz="1800" kern="100" dirty="0">
                <a:latin typeface="+mn-ea"/>
                <a:cs typeface="Times New Roman" panose="02020603050405020304" pitchFamily="18" charset="0"/>
              </a:rPr>
              <a:t>Linux</a:t>
            </a:r>
            <a:r>
              <a:rPr lang="zh-CN" altLang="en-US" sz="1800" kern="100" dirty="0">
                <a:latin typeface="+mn-ea"/>
                <a:cs typeface="Times New Roman" panose="02020603050405020304" pitchFamily="18" charset="0"/>
              </a:rPr>
              <a:t>（</a:t>
            </a:r>
            <a:r>
              <a:rPr lang="en-US" altLang="zh-CN" sz="1800" kern="100" dirty="0">
                <a:latin typeface="+mn-ea"/>
                <a:cs typeface="Times New Roman" panose="02020603050405020304" pitchFamily="18" charset="0"/>
              </a:rPr>
              <a:t>L</a:t>
            </a:r>
            <a:r>
              <a:rPr lang="zh-CN" altLang="en-US" sz="1800" kern="100" dirty="0">
                <a:latin typeface="+mn-ea"/>
                <a:cs typeface="Times New Roman" panose="02020603050405020304" pitchFamily="18" charset="0"/>
              </a:rPr>
              <a:t>）”，版本为“</a:t>
            </a:r>
            <a:r>
              <a:rPr lang="en-US" altLang="zh-CN" sz="1800" kern="100" dirty="0">
                <a:latin typeface="+mn-ea"/>
                <a:cs typeface="Times New Roman" panose="02020603050405020304" pitchFamily="18" charset="0"/>
              </a:rPr>
              <a:t>Debian 10.x 64”</a:t>
            </a:r>
            <a:r>
              <a:rPr lang="zh-CN" altLang="en-US" sz="1800" kern="100" dirty="0">
                <a:latin typeface="+mn-ea"/>
                <a:cs typeface="Times New Roman" panose="02020603050405020304" pitchFamily="18" charset="0"/>
              </a:rPr>
              <a:t>，然后单击“下一步”按钮。</a:t>
            </a:r>
            <a:endParaRPr lang="en-US" altLang="zh-CN" sz="1800" kern="100" dirty="0">
              <a:latin typeface="+mn-ea"/>
              <a:cs typeface="Times New Roman" panose="02020603050405020304" pitchFamily="18" charset="0"/>
            </a:endParaRPr>
          </a:p>
          <a:p>
            <a:pPr indent="266700">
              <a:lnSpc>
                <a:spcPct val="150000"/>
              </a:lnSpc>
              <a:spcBef>
                <a:spcPts val="360"/>
              </a:spcBef>
              <a:spcAft>
                <a:spcPts val="240"/>
              </a:spcAft>
            </a:pPr>
            <a:r>
              <a:rPr lang="en-US" altLang="zh-CN" sz="1800" kern="100" dirty="0">
                <a:latin typeface="+mn-ea"/>
                <a:cs typeface="Times New Roman" panose="02020603050405020304" pitchFamily="18" charset="0"/>
              </a:rPr>
              <a:t>5</a:t>
            </a:r>
            <a:r>
              <a:rPr lang="zh-CN" altLang="en-US" sz="1800" kern="100" dirty="0">
                <a:latin typeface="+mn-ea"/>
                <a:cs typeface="Times New Roman" panose="02020603050405020304" pitchFamily="18" charset="0"/>
              </a:rPr>
              <a:t>）填写“虚拟机名称”字段，并在选择安装位置之后单击“下一步”按钮，如图所示。</a:t>
            </a:r>
            <a:endParaRPr lang="en-US" altLang="zh-CN" sz="1800" kern="100" dirty="0">
              <a:latin typeface="+mn-ea"/>
              <a:cs typeface="Times New Roman" panose="02020603050405020304" pitchFamily="18" charset="0"/>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
        <p:nvSpPr>
          <p:cNvPr id="7" name="矩形 6"/>
          <p:cNvSpPr/>
          <p:nvPr/>
        </p:nvSpPr>
        <p:spPr>
          <a:xfrm>
            <a:off x="841375" y="4267994"/>
            <a:ext cx="10172701" cy="2261774"/>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122" name="图片 1"/>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365375" y="4353483"/>
            <a:ext cx="2197100" cy="207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3" name="图片 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43677" y="4386683"/>
            <a:ext cx="2184400" cy="207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1-1  </a:t>
            </a:r>
            <a:r>
              <a:rPr lang="zh-CN" altLang="en-US" dirty="0"/>
              <a:t>安装与配置</a:t>
            </a:r>
            <a:r>
              <a:rPr lang="en-US" altLang="zh-CN" dirty="0"/>
              <a:t>VM</a:t>
            </a:r>
            <a:r>
              <a:rPr lang="zh-CN" altLang="en-US" dirty="0"/>
              <a:t>虚拟机</a:t>
            </a:r>
            <a:endParaRPr lang="zh-CN" altLang="en-US" b="0" dirty="0"/>
          </a:p>
        </p:txBody>
      </p:sp>
      <p:sp>
        <p:nvSpPr>
          <p:cNvPr id="2" name="文本框 1"/>
          <p:cNvSpPr txBox="1"/>
          <p:nvPr/>
        </p:nvSpPr>
        <p:spPr>
          <a:xfrm>
            <a:off x="984793" y="1600994"/>
            <a:ext cx="10295982" cy="2690288"/>
          </a:xfrm>
          <a:prstGeom prst="rect">
            <a:avLst/>
          </a:prstGeom>
          <a:noFill/>
        </p:spPr>
        <p:txBody>
          <a:bodyPr wrap="square" rtlCol="0" anchor="t">
            <a:spAutoFit/>
          </a:bodyPr>
          <a:lstStyle/>
          <a:p>
            <a:pPr indent="266700">
              <a:lnSpc>
                <a:spcPct val="150000"/>
              </a:lnSpc>
              <a:spcBef>
                <a:spcPts val="360"/>
              </a:spcBef>
              <a:spcAft>
                <a:spcPts val="240"/>
              </a:spcAft>
            </a:pPr>
            <a:r>
              <a:rPr lang="en-US" altLang="zh-CN" sz="1800" kern="100" dirty="0">
                <a:latin typeface="+mn-ea"/>
                <a:cs typeface="Times New Roman" panose="02020603050405020304" pitchFamily="18" charset="0"/>
              </a:rPr>
              <a:t>6</a:t>
            </a:r>
            <a:r>
              <a:rPr lang="zh-CN" altLang="en-US" sz="1800" kern="100" dirty="0">
                <a:latin typeface="+mn-ea"/>
                <a:cs typeface="Times New Roman" panose="02020603050405020304" pitchFamily="18" charset="0"/>
              </a:rPr>
              <a:t>）将虚拟机系统的“最大磁盘大小”设置为</a:t>
            </a:r>
            <a:r>
              <a:rPr lang="en-US" altLang="zh-CN" sz="1800" kern="100" dirty="0">
                <a:latin typeface="+mn-ea"/>
                <a:cs typeface="Times New Roman" panose="02020603050405020304" pitchFamily="18" charset="0"/>
              </a:rPr>
              <a:t>100.0GB</a:t>
            </a:r>
            <a:r>
              <a:rPr lang="zh-CN" altLang="en-US" sz="1800" kern="100" dirty="0">
                <a:latin typeface="+mn-ea"/>
                <a:cs typeface="Times New Roman" panose="02020603050405020304" pitchFamily="18" charset="0"/>
              </a:rPr>
              <a:t>（默认</a:t>
            </a:r>
            <a:r>
              <a:rPr lang="en-US" altLang="zh-CN" sz="1800" kern="100" dirty="0">
                <a:latin typeface="+mn-ea"/>
                <a:cs typeface="Times New Roman" panose="02020603050405020304" pitchFamily="18" charset="0"/>
              </a:rPr>
              <a:t>20GB</a:t>
            </a:r>
            <a:r>
              <a:rPr lang="zh-CN" altLang="en-US" sz="1800" kern="100" dirty="0">
                <a:latin typeface="+mn-ea"/>
                <a:cs typeface="Times New Roman" panose="02020603050405020304" pitchFamily="18" charset="0"/>
              </a:rPr>
              <a:t>），然后单击“下一步”按钮，如图所示。</a:t>
            </a:r>
            <a:endParaRPr lang="en-US" altLang="zh-CN" sz="1800" kern="100" dirty="0">
              <a:latin typeface="+mn-ea"/>
              <a:cs typeface="Times New Roman" panose="02020603050405020304" pitchFamily="18" charset="0"/>
            </a:endParaRPr>
          </a:p>
          <a:p>
            <a:pPr indent="266700">
              <a:lnSpc>
                <a:spcPct val="150000"/>
              </a:lnSpc>
              <a:spcBef>
                <a:spcPts val="360"/>
              </a:spcBef>
              <a:spcAft>
                <a:spcPts val="240"/>
              </a:spcAft>
            </a:pPr>
            <a:r>
              <a:rPr lang="en-US" altLang="zh-CN" sz="1800" kern="100" dirty="0">
                <a:latin typeface="+mn-ea"/>
                <a:cs typeface="Times New Roman" panose="02020603050405020304" pitchFamily="18" charset="0"/>
              </a:rPr>
              <a:t>7</a:t>
            </a:r>
            <a:r>
              <a:rPr lang="zh-CN" altLang="en-US" sz="1800" kern="100" dirty="0">
                <a:latin typeface="+mn-ea"/>
                <a:cs typeface="Times New Roman" panose="02020603050405020304" pitchFamily="18" charset="0"/>
              </a:rPr>
              <a:t>）单击“自定义硬件”按钮，如图所示。</a:t>
            </a:r>
            <a:endParaRPr lang="en-US" altLang="zh-CN" sz="1800" kern="100" dirty="0">
              <a:latin typeface="+mn-ea"/>
              <a:cs typeface="Times New Roman" panose="02020603050405020304" pitchFamily="18" charset="0"/>
            </a:endParaRPr>
          </a:p>
          <a:p>
            <a:pPr indent="266700">
              <a:lnSpc>
                <a:spcPct val="150000"/>
              </a:lnSpc>
              <a:spcBef>
                <a:spcPts val="360"/>
              </a:spcBef>
              <a:spcAft>
                <a:spcPts val="240"/>
              </a:spcAft>
            </a:pPr>
            <a:r>
              <a:rPr lang="en-US" altLang="zh-CN" sz="1800" kern="100" dirty="0">
                <a:latin typeface="+mn-ea"/>
                <a:cs typeface="Times New Roman" panose="02020603050405020304" pitchFamily="18" charset="0"/>
              </a:rPr>
              <a:t>8</a:t>
            </a:r>
            <a:r>
              <a:rPr lang="zh-CN" altLang="en-US" sz="1800" kern="100" dirty="0">
                <a:latin typeface="+mn-ea"/>
                <a:cs typeface="Times New Roman" panose="02020603050405020304" pitchFamily="18" charset="0"/>
              </a:rPr>
              <a:t>）在出现的图所示的界面中，单击“处理器”，根据“宿主”的性能设置处理器的数量以及每个处理器的核心数量，并开启虚拟化功能。单击“添加”按钮，选中“通用</a:t>
            </a:r>
            <a:r>
              <a:rPr lang="en-US" altLang="zh-CN" sz="1800" kern="100" dirty="0">
                <a:latin typeface="+mn-ea"/>
                <a:cs typeface="Times New Roman" panose="02020603050405020304" pitchFamily="18" charset="0"/>
              </a:rPr>
              <a:t>SCSI</a:t>
            </a:r>
            <a:r>
              <a:rPr lang="zh-CN" altLang="en-US" sz="1800" kern="100" dirty="0">
                <a:latin typeface="+mn-ea"/>
                <a:cs typeface="Times New Roman" panose="02020603050405020304" pitchFamily="18" charset="0"/>
              </a:rPr>
              <a:t>设备”，单击“完成”，如图所示，重复</a:t>
            </a:r>
            <a:r>
              <a:rPr lang="en-US" altLang="zh-CN" sz="1800" kern="100" dirty="0">
                <a:latin typeface="+mn-ea"/>
                <a:cs typeface="Times New Roman" panose="02020603050405020304" pitchFamily="18" charset="0"/>
              </a:rPr>
              <a:t>4</a:t>
            </a:r>
            <a:r>
              <a:rPr lang="zh-CN" altLang="en-US" sz="1800" kern="100" dirty="0">
                <a:latin typeface="+mn-ea"/>
                <a:cs typeface="Times New Roman" panose="02020603050405020304" pitchFamily="18" charset="0"/>
              </a:rPr>
              <a:t>次，添加</a:t>
            </a:r>
            <a:r>
              <a:rPr lang="en-US" altLang="zh-CN" sz="1800" kern="100" dirty="0">
                <a:latin typeface="+mn-ea"/>
                <a:cs typeface="Times New Roman" panose="02020603050405020304" pitchFamily="18" charset="0"/>
              </a:rPr>
              <a:t>4</a:t>
            </a:r>
            <a:r>
              <a:rPr lang="zh-CN" altLang="en-US" sz="1800" kern="100" dirty="0">
                <a:latin typeface="+mn-ea"/>
                <a:cs typeface="Times New Roman" panose="02020603050405020304" pitchFamily="18" charset="0"/>
              </a:rPr>
              <a:t>块硬盘。</a:t>
            </a:r>
            <a:endParaRPr lang="zh-CN" altLang="zh-CN" sz="1800" kern="100" dirty="0">
              <a:latin typeface="+mn-ea"/>
              <a:cs typeface="Times New Roman" panose="02020603050405020304" pitchFamily="18" charset="0"/>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
        <p:nvSpPr>
          <p:cNvPr id="7" name="矩形 6"/>
          <p:cNvSpPr/>
          <p:nvPr/>
        </p:nvSpPr>
        <p:spPr>
          <a:xfrm>
            <a:off x="841375" y="4267994"/>
            <a:ext cx="10363200" cy="2271134"/>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146" name="图片 1"/>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256605" y="4320746"/>
            <a:ext cx="2197100" cy="208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7" name="图片 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36595" y="4342505"/>
            <a:ext cx="2222500" cy="208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8" name="图片 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040817" y="4282424"/>
            <a:ext cx="1994291" cy="2271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9" name="图片 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32475" y="4362161"/>
            <a:ext cx="1834961" cy="208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1-1  </a:t>
            </a:r>
            <a:r>
              <a:rPr lang="zh-CN" altLang="en-US" dirty="0"/>
              <a:t>安装与配置</a:t>
            </a:r>
            <a:r>
              <a:rPr lang="en-US" altLang="zh-CN" dirty="0"/>
              <a:t>VM</a:t>
            </a:r>
            <a:r>
              <a:rPr lang="zh-CN" altLang="en-US" dirty="0"/>
              <a:t>虚拟机</a:t>
            </a:r>
            <a:endParaRPr lang="zh-CN" altLang="en-US" b="0" dirty="0"/>
          </a:p>
        </p:txBody>
      </p:sp>
      <p:sp>
        <p:nvSpPr>
          <p:cNvPr id="2" name="文本框 1"/>
          <p:cNvSpPr txBox="1"/>
          <p:nvPr/>
        </p:nvSpPr>
        <p:spPr>
          <a:xfrm>
            <a:off x="951184" y="2058194"/>
            <a:ext cx="10295982" cy="1961563"/>
          </a:xfrm>
          <a:prstGeom prst="rect">
            <a:avLst/>
          </a:prstGeom>
          <a:noFill/>
        </p:spPr>
        <p:txBody>
          <a:bodyPr wrap="square" rtlCol="0" anchor="t">
            <a:spAutoFit/>
          </a:bodyPr>
          <a:lstStyle/>
          <a:p>
            <a:pPr indent="266700">
              <a:lnSpc>
                <a:spcPct val="150000"/>
              </a:lnSpc>
              <a:spcBef>
                <a:spcPts val="360"/>
              </a:spcBef>
              <a:spcAft>
                <a:spcPts val="240"/>
              </a:spcAft>
            </a:pPr>
            <a:r>
              <a:rPr lang="en-US" altLang="zh-CN" sz="2000" kern="100" dirty="0">
                <a:latin typeface="+mn-ea"/>
                <a:cs typeface="Times New Roman" panose="02020603050405020304" pitchFamily="18" charset="0"/>
              </a:rPr>
              <a:t>9</a:t>
            </a:r>
            <a:r>
              <a:rPr lang="zh-CN" altLang="en-US" sz="2000" kern="100" dirty="0">
                <a:latin typeface="+mn-ea"/>
                <a:cs typeface="Times New Roman" panose="02020603050405020304" pitchFamily="18" charset="0"/>
              </a:rPr>
              <a:t>）光驱设备此时应在“使用</a:t>
            </a:r>
            <a:r>
              <a:rPr lang="en-US" altLang="zh-CN" sz="2000" kern="100" dirty="0">
                <a:latin typeface="+mn-ea"/>
                <a:cs typeface="Times New Roman" panose="02020603050405020304" pitchFamily="18" charset="0"/>
              </a:rPr>
              <a:t>ISO</a:t>
            </a:r>
            <a:r>
              <a:rPr lang="zh-CN" altLang="en-US" sz="2000" kern="100" dirty="0">
                <a:latin typeface="+mn-ea"/>
                <a:cs typeface="Times New Roman" panose="02020603050405020304" pitchFamily="18" charset="0"/>
              </a:rPr>
              <a:t>映像文件”中选中了下载好的统信</a:t>
            </a:r>
            <a:r>
              <a:rPr lang="en-US" altLang="zh-CN" sz="2000" kern="100" dirty="0">
                <a:latin typeface="+mn-ea"/>
                <a:cs typeface="Times New Roman" panose="02020603050405020304" pitchFamily="18" charset="0"/>
              </a:rPr>
              <a:t>UOS V20</a:t>
            </a:r>
            <a:r>
              <a:rPr lang="zh-CN" altLang="en-US" sz="2000" kern="100" dirty="0">
                <a:latin typeface="+mn-ea"/>
                <a:cs typeface="Times New Roman" panose="02020603050405020304" pitchFamily="18" charset="0"/>
              </a:rPr>
              <a:t>映像文件，如图所示。</a:t>
            </a:r>
            <a:endParaRPr lang="en-US" altLang="zh-CN" sz="2000" kern="100" dirty="0">
              <a:latin typeface="+mn-ea"/>
              <a:cs typeface="Times New Roman" panose="02020603050405020304" pitchFamily="18" charset="0"/>
            </a:endParaRPr>
          </a:p>
          <a:p>
            <a:pPr indent="266700">
              <a:lnSpc>
                <a:spcPct val="150000"/>
              </a:lnSpc>
              <a:spcBef>
                <a:spcPts val="360"/>
              </a:spcBef>
              <a:spcAft>
                <a:spcPts val="240"/>
              </a:spcAft>
            </a:pPr>
            <a:r>
              <a:rPr lang="en-US" altLang="zh-CN" sz="2000" kern="100" dirty="0">
                <a:latin typeface="+mn-ea"/>
                <a:cs typeface="Times New Roman" panose="02020603050405020304" pitchFamily="18" charset="0"/>
              </a:rPr>
              <a:t>10</a:t>
            </a:r>
            <a:r>
              <a:rPr lang="zh-CN" altLang="en-US" sz="2000" kern="100" dirty="0">
                <a:latin typeface="+mn-ea"/>
                <a:cs typeface="Times New Roman" panose="02020603050405020304" pitchFamily="18" charset="0"/>
              </a:rPr>
              <a:t>）</a:t>
            </a:r>
            <a:r>
              <a:rPr lang="en-US" altLang="zh-CN" sz="2000" kern="100" dirty="0">
                <a:latin typeface="+mn-ea"/>
                <a:cs typeface="Times New Roman" panose="02020603050405020304" pitchFamily="18" charset="0"/>
              </a:rPr>
              <a:t>VM</a:t>
            </a:r>
            <a:r>
              <a:rPr lang="zh-CN" altLang="en-US" sz="2000" kern="100" dirty="0">
                <a:latin typeface="+mn-ea"/>
                <a:cs typeface="Times New Roman" panose="02020603050405020304" pitchFamily="18" charset="0"/>
              </a:rPr>
              <a:t>虚拟机软件为用户提供了</a:t>
            </a:r>
            <a:r>
              <a:rPr lang="en-US" altLang="zh-CN" sz="2000" kern="100" dirty="0">
                <a:latin typeface="+mn-ea"/>
                <a:cs typeface="Times New Roman" panose="02020603050405020304" pitchFamily="18" charset="0"/>
              </a:rPr>
              <a:t>3</a:t>
            </a:r>
            <a:r>
              <a:rPr lang="zh-CN" altLang="en-US" sz="2000" kern="100" dirty="0">
                <a:latin typeface="+mn-ea"/>
                <a:cs typeface="Times New Roman" panose="02020603050405020304" pitchFamily="18" charset="0"/>
              </a:rPr>
              <a:t>种可选的网络模式，分别为桥接模式、</a:t>
            </a:r>
            <a:r>
              <a:rPr lang="en-US" altLang="zh-CN" sz="2000" kern="100" dirty="0">
                <a:latin typeface="+mn-ea"/>
                <a:cs typeface="Times New Roman" panose="02020603050405020304" pitchFamily="18" charset="0"/>
              </a:rPr>
              <a:t>NAT</a:t>
            </a:r>
            <a:r>
              <a:rPr lang="zh-CN" altLang="en-US" sz="2000" kern="100" dirty="0">
                <a:latin typeface="+mn-ea"/>
                <a:cs typeface="Times New Roman" panose="02020603050405020304" pitchFamily="18" charset="0"/>
              </a:rPr>
              <a:t>模式与仅主机模式。这里选择“仅主机模式”，如图所示。</a:t>
            </a:r>
            <a:endParaRPr lang="en-US" altLang="zh-CN" sz="2000" kern="100" dirty="0">
              <a:latin typeface="+mn-ea"/>
              <a:cs typeface="Times New Roman" panose="02020603050405020304" pitchFamily="18" charset="0"/>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
        <p:nvSpPr>
          <p:cNvPr id="7" name="矩形 6"/>
          <p:cNvSpPr/>
          <p:nvPr/>
        </p:nvSpPr>
        <p:spPr>
          <a:xfrm>
            <a:off x="841375" y="4019757"/>
            <a:ext cx="10363200" cy="2519371"/>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170" name="图片 1"/>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974975" y="4108007"/>
            <a:ext cx="2108200" cy="2379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1" name="图片 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98884" y="4079292"/>
            <a:ext cx="2108200" cy="240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1-1  </a:t>
            </a:r>
            <a:r>
              <a:rPr lang="zh-CN" altLang="en-US" dirty="0"/>
              <a:t>安装与配置</a:t>
            </a:r>
            <a:r>
              <a:rPr lang="en-US" altLang="zh-CN" dirty="0"/>
              <a:t>VM</a:t>
            </a:r>
            <a:r>
              <a:rPr lang="zh-CN" altLang="en-US" dirty="0"/>
              <a:t>虚拟机</a:t>
            </a:r>
            <a:endParaRPr lang="zh-CN" altLang="en-US" b="0" dirty="0"/>
          </a:p>
        </p:txBody>
      </p:sp>
      <p:sp>
        <p:nvSpPr>
          <p:cNvPr id="2" name="文本框 1"/>
          <p:cNvSpPr txBox="1"/>
          <p:nvPr/>
        </p:nvSpPr>
        <p:spPr>
          <a:xfrm>
            <a:off x="951184" y="2058194"/>
            <a:ext cx="5909991" cy="3346557"/>
          </a:xfrm>
          <a:prstGeom prst="rect">
            <a:avLst/>
          </a:prstGeom>
          <a:noFill/>
        </p:spPr>
        <p:txBody>
          <a:bodyPr wrap="square" rtlCol="0" anchor="t">
            <a:spAutoFit/>
          </a:bodyPr>
          <a:lstStyle/>
          <a:p>
            <a:pPr indent="266700">
              <a:lnSpc>
                <a:spcPct val="150000"/>
              </a:lnSpc>
              <a:spcBef>
                <a:spcPts val="360"/>
              </a:spcBef>
              <a:spcAft>
                <a:spcPts val="240"/>
              </a:spcAft>
            </a:pPr>
            <a:r>
              <a:rPr lang="en-US" altLang="zh-CN" sz="2000" kern="100" dirty="0">
                <a:latin typeface="+mn-ea"/>
                <a:cs typeface="Times New Roman" panose="02020603050405020304" pitchFamily="18" charset="0"/>
              </a:rPr>
              <a:t>  11</a:t>
            </a:r>
            <a:r>
              <a:rPr lang="zh-CN" altLang="en-US" sz="2000" kern="100" dirty="0">
                <a:latin typeface="+mn-ea"/>
                <a:cs typeface="Times New Roman" panose="02020603050405020304" pitchFamily="18" charset="0"/>
              </a:rPr>
              <a:t>）把</a:t>
            </a:r>
            <a:r>
              <a:rPr lang="en-US" altLang="zh-CN" sz="2000" kern="100" dirty="0">
                <a:latin typeface="+mn-ea"/>
                <a:cs typeface="Times New Roman" panose="02020603050405020304" pitchFamily="18" charset="0"/>
              </a:rPr>
              <a:t>USB</a:t>
            </a:r>
            <a:r>
              <a:rPr lang="zh-CN" altLang="en-US" sz="2000" kern="100" dirty="0">
                <a:latin typeface="+mn-ea"/>
                <a:cs typeface="Times New Roman" panose="02020603050405020304" pitchFamily="18" charset="0"/>
              </a:rPr>
              <a:t>控制器、声卡、打印机设备等不需要的设备统统移除掉。移掉声卡后可以避免在输入错误后发出提示声音，确保自己在今后实验中的思绪不被打扰，然后单击“关闭”→“完成”按钮。</a:t>
            </a:r>
            <a:endParaRPr lang="en-US" altLang="zh-CN" sz="2000" kern="100" dirty="0">
              <a:latin typeface="+mn-ea"/>
              <a:cs typeface="Times New Roman" panose="02020603050405020304" pitchFamily="18" charset="0"/>
            </a:endParaRPr>
          </a:p>
          <a:p>
            <a:pPr indent="266700">
              <a:lnSpc>
                <a:spcPct val="150000"/>
              </a:lnSpc>
              <a:spcBef>
                <a:spcPts val="360"/>
              </a:spcBef>
              <a:spcAft>
                <a:spcPts val="240"/>
              </a:spcAft>
            </a:pPr>
            <a:r>
              <a:rPr lang="en-US" altLang="zh-CN" sz="2000" kern="100" dirty="0">
                <a:latin typeface="+mn-ea"/>
                <a:cs typeface="Times New Roman" panose="02020603050405020304" pitchFamily="18" charset="0"/>
              </a:rPr>
              <a:t>  12</a:t>
            </a:r>
            <a:r>
              <a:rPr lang="zh-CN" altLang="en-US" sz="2000" kern="100" dirty="0">
                <a:latin typeface="+mn-ea"/>
                <a:cs typeface="Times New Roman" panose="02020603050405020304" pitchFamily="18" charset="0"/>
              </a:rPr>
              <a:t>）右击刚刚完成的虚拟机，单击“设置”命令，单击“选项”菜单，单击“高级”命令，根据实际情况选择固件类型，如图所示。</a:t>
            </a:r>
            <a:endParaRPr lang="en-US" altLang="zh-CN" sz="2000" kern="100" dirty="0">
              <a:latin typeface="+mn-ea"/>
              <a:cs typeface="Times New Roman" panose="02020603050405020304" pitchFamily="18" charset="0"/>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
        <p:nvSpPr>
          <p:cNvPr id="7" name="矩形 6"/>
          <p:cNvSpPr/>
          <p:nvPr/>
        </p:nvSpPr>
        <p:spPr>
          <a:xfrm>
            <a:off x="7017748" y="1981997"/>
            <a:ext cx="4419600" cy="4190998"/>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194" name="图片 1"/>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7532098" y="2133797"/>
            <a:ext cx="3390900" cy="3927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sh/>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1-1  </a:t>
            </a:r>
            <a:r>
              <a:rPr lang="zh-CN" altLang="en-US" dirty="0"/>
              <a:t>安装与配置</a:t>
            </a:r>
            <a:r>
              <a:rPr lang="en-US" altLang="zh-CN" dirty="0"/>
              <a:t>VM</a:t>
            </a:r>
            <a:r>
              <a:rPr lang="zh-CN" altLang="en-US" dirty="0"/>
              <a:t>虚拟机</a:t>
            </a:r>
            <a:endParaRPr lang="zh-CN" altLang="en-US" b="0" dirty="0"/>
          </a:p>
        </p:txBody>
      </p:sp>
      <p:sp>
        <p:nvSpPr>
          <p:cNvPr id="2" name="文本框 1"/>
          <p:cNvSpPr txBox="1"/>
          <p:nvPr/>
        </p:nvSpPr>
        <p:spPr>
          <a:xfrm>
            <a:off x="951184" y="2058194"/>
            <a:ext cx="10024791" cy="961289"/>
          </a:xfrm>
          <a:prstGeom prst="rect">
            <a:avLst/>
          </a:prstGeom>
          <a:noFill/>
        </p:spPr>
        <p:txBody>
          <a:bodyPr wrap="square" rtlCol="0" anchor="t">
            <a:spAutoFit/>
          </a:bodyPr>
          <a:lstStyle/>
          <a:p>
            <a:pPr indent="266700">
              <a:lnSpc>
                <a:spcPct val="150000"/>
              </a:lnSpc>
              <a:spcBef>
                <a:spcPts val="360"/>
              </a:spcBef>
              <a:spcAft>
                <a:spcPts val="240"/>
              </a:spcAft>
            </a:pPr>
            <a:r>
              <a:rPr lang="en-US" altLang="zh-CN" sz="2000" kern="100" dirty="0">
                <a:latin typeface="+mn-ea"/>
                <a:cs typeface="Times New Roman" panose="02020603050405020304" pitchFamily="18" charset="0"/>
              </a:rPr>
              <a:t>  13</a:t>
            </a:r>
            <a:r>
              <a:rPr lang="zh-CN" altLang="en-US" sz="2000" kern="100" dirty="0">
                <a:latin typeface="+mn-ea"/>
                <a:cs typeface="Times New Roman" panose="02020603050405020304" pitchFamily="18" charset="0"/>
              </a:rPr>
              <a:t>）单击“确定”按钮，虚拟机的安装和配置顺利完成。当看到图所示的界面时，就说明虚拟机已经配置成功了。</a:t>
            </a:r>
            <a:endParaRPr lang="en-US" altLang="zh-CN" sz="2000" kern="100" dirty="0">
              <a:latin typeface="+mn-ea"/>
              <a:cs typeface="Times New Roman" panose="02020603050405020304" pitchFamily="18" charset="0"/>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
        <p:nvSpPr>
          <p:cNvPr id="7" name="矩形 6"/>
          <p:cNvSpPr/>
          <p:nvPr/>
        </p:nvSpPr>
        <p:spPr>
          <a:xfrm>
            <a:off x="1146336" y="3277394"/>
            <a:ext cx="9888772" cy="3428997"/>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218"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355975" y="3482085"/>
            <a:ext cx="5486400" cy="3033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sh/>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1-2 </a:t>
            </a:r>
            <a:r>
              <a:rPr lang="zh-CN" altLang="en-US" dirty="0"/>
              <a:t>安装统信</a:t>
            </a:r>
            <a:r>
              <a:rPr lang="en-US" altLang="zh-CN" dirty="0"/>
              <a:t>UOS V20</a:t>
            </a:r>
            <a:endParaRPr lang="zh-CN" altLang="en-US" b="0" dirty="0"/>
          </a:p>
        </p:txBody>
      </p:sp>
      <p:sp>
        <p:nvSpPr>
          <p:cNvPr id="2" name="文本框 1"/>
          <p:cNvSpPr txBox="1"/>
          <p:nvPr/>
        </p:nvSpPr>
        <p:spPr>
          <a:xfrm>
            <a:off x="951184" y="1829594"/>
            <a:ext cx="10024791" cy="1884618"/>
          </a:xfrm>
          <a:prstGeom prst="rect">
            <a:avLst/>
          </a:prstGeom>
          <a:noFill/>
        </p:spPr>
        <p:txBody>
          <a:bodyPr wrap="square" rtlCol="0" anchor="t">
            <a:spAutoFit/>
          </a:bodyPr>
          <a:lstStyle/>
          <a:p>
            <a:pPr indent="266700">
              <a:lnSpc>
                <a:spcPct val="150000"/>
              </a:lnSpc>
              <a:spcBef>
                <a:spcPts val="360"/>
              </a:spcBef>
              <a:spcAft>
                <a:spcPts val="240"/>
              </a:spcAft>
            </a:pPr>
            <a:r>
              <a:rPr lang="en-US" altLang="zh-CN" sz="2000" kern="100" dirty="0">
                <a:latin typeface="+mn-ea"/>
                <a:cs typeface="Times New Roman" panose="02020603050405020304" pitchFamily="18" charset="0"/>
              </a:rPr>
              <a:t>  1</a:t>
            </a:r>
            <a:r>
              <a:rPr lang="zh-CN" altLang="en-US" sz="2000" kern="100" dirty="0">
                <a:latin typeface="+mn-ea"/>
                <a:cs typeface="Times New Roman" panose="02020603050405020304" pitchFamily="18" charset="0"/>
              </a:rPr>
              <a:t>）在虚拟机管理界面中单击“开启此虚拟机”按钮后数秒就可看到统信</a:t>
            </a:r>
            <a:r>
              <a:rPr lang="en-US" altLang="zh-CN" sz="2000" kern="100" dirty="0">
                <a:latin typeface="+mn-ea"/>
                <a:cs typeface="Times New Roman" panose="02020603050405020304" pitchFamily="18" charset="0"/>
              </a:rPr>
              <a:t>UOS V20</a:t>
            </a:r>
            <a:r>
              <a:rPr lang="zh-CN" altLang="en-US" sz="2000" kern="100" dirty="0">
                <a:latin typeface="+mn-ea"/>
                <a:cs typeface="Times New Roman" panose="02020603050405020304" pitchFamily="18" charset="0"/>
              </a:rPr>
              <a:t>安装界面，如图所示。在界面中，默认从“</a:t>
            </a:r>
            <a:r>
              <a:rPr lang="en-US" altLang="zh-CN" sz="2000" kern="100" dirty="0">
                <a:latin typeface="+mn-ea"/>
                <a:cs typeface="Times New Roman" panose="02020603050405020304" pitchFamily="18" charset="0"/>
              </a:rPr>
              <a:t>Install </a:t>
            </a:r>
            <a:r>
              <a:rPr lang="en-US" altLang="zh-CN" sz="2000" kern="100" dirty="0" err="1">
                <a:latin typeface="+mn-ea"/>
                <a:cs typeface="Times New Roman" panose="02020603050405020304" pitchFamily="18" charset="0"/>
              </a:rPr>
              <a:t>UnionTech</a:t>
            </a:r>
            <a:r>
              <a:rPr lang="en-US" altLang="zh-CN" sz="2000" kern="100" dirty="0">
                <a:latin typeface="+mn-ea"/>
                <a:cs typeface="Times New Roman" panose="02020603050405020304" pitchFamily="18" charset="0"/>
              </a:rPr>
              <a:t> OS Server 20(Graphic)”</a:t>
            </a:r>
            <a:r>
              <a:rPr lang="zh-CN" altLang="en-US" sz="2000" kern="100" dirty="0">
                <a:latin typeface="+mn-ea"/>
                <a:cs typeface="Times New Roman" panose="02020603050405020304" pitchFamily="18" charset="0"/>
              </a:rPr>
              <a:t>引导启动，需要在 </a:t>
            </a:r>
            <a:r>
              <a:rPr lang="en-US" altLang="zh-CN" sz="2000" kern="100" dirty="0">
                <a:latin typeface="+mn-ea"/>
                <a:cs typeface="Times New Roman" panose="02020603050405020304" pitchFamily="18" charset="0"/>
              </a:rPr>
              <a:t>60 </a:t>
            </a:r>
            <a:r>
              <a:rPr lang="zh-CN" altLang="en-US" sz="2000" kern="100" dirty="0">
                <a:latin typeface="+mn-ea"/>
                <a:cs typeface="Times New Roman" panose="02020603050405020304" pitchFamily="18" charset="0"/>
              </a:rPr>
              <a:t>秒之内使用键盘中的“↑”和“↓”方向键选择安装统信</a:t>
            </a:r>
            <a:r>
              <a:rPr lang="en-US" altLang="zh-CN" sz="2000" kern="100" dirty="0">
                <a:latin typeface="+mn-ea"/>
                <a:cs typeface="Times New Roman" panose="02020603050405020304" pitchFamily="18" charset="0"/>
              </a:rPr>
              <a:t>UOS </a:t>
            </a:r>
            <a:r>
              <a:rPr lang="zh-CN" altLang="en-US" sz="2000" kern="100" dirty="0">
                <a:latin typeface="+mn-ea"/>
                <a:cs typeface="Times New Roman" panose="02020603050405020304" pitchFamily="18" charset="0"/>
              </a:rPr>
              <a:t>的选项，并在选项为高亮状态时按键盘上的“</a:t>
            </a:r>
            <a:r>
              <a:rPr lang="en-US" altLang="zh-CN" sz="2000" kern="100" dirty="0">
                <a:latin typeface="+mn-ea"/>
                <a:cs typeface="Times New Roman" panose="02020603050405020304" pitchFamily="18" charset="0"/>
              </a:rPr>
              <a:t>Enter”</a:t>
            </a:r>
            <a:r>
              <a:rPr lang="zh-CN" altLang="en-US" sz="2000" kern="100" dirty="0">
                <a:latin typeface="+mn-ea"/>
                <a:cs typeface="Times New Roman" panose="02020603050405020304" pitchFamily="18" charset="0"/>
              </a:rPr>
              <a:t>键。</a:t>
            </a:r>
            <a:endParaRPr lang="en-US" altLang="zh-CN" sz="2000" kern="100" dirty="0">
              <a:latin typeface="+mn-ea"/>
              <a:cs typeface="Times New Roman" panose="02020603050405020304" pitchFamily="18" charset="0"/>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
        <p:nvSpPr>
          <p:cNvPr id="7" name="矩形 6"/>
          <p:cNvSpPr/>
          <p:nvPr/>
        </p:nvSpPr>
        <p:spPr>
          <a:xfrm>
            <a:off x="1146336" y="3810794"/>
            <a:ext cx="9888772" cy="2895598"/>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42" name="图片 1"/>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889375" y="3957166"/>
            <a:ext cx="3733800" cy="26515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sh/>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endParaRPr lang="zh-CN" altLang="en-US" dirty="0"/>
          </a:p>
        </p:txBody>
      </p:sp>
      <p:sp>
        <p:nvSpPr>
          <p:cNvPr id="3" name="内容占位符 2"/>
          <p:cNvSpPr>
            <a:spLocks noGrp="1"/>
          </p:cNvSpPr>
          <p:nvPr>
            <p:ph idx="1"/>
          </p:nvPr>
        </p:nvSpPr>
        <p:spPr/>
        <p:txBody>
          <a:bodyPr/>
          <a:lstStyle/>
          <a:p>
            <a:endParaRPr lang="zh-CN" altLang="en-US"/>
          </a:p>
        </p:txBody>
      </p:sp>
      <p:sp>
        <p:nvSpPr>
          <p:cNvPr id="4" name="Freeform 3"/>
          <p:cNvSpPr/>
          <p:nvPr/>
        </p:nvSpPr>
        <p:spPr>
          <a:xfrm>
            <a:off x="-73026" y="0"/>
            <a:ext cx="12344401" cy="6859588"/>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7" name="Freeform 3"/>
          <p:cNvSpPr/>
          <p:nvPr/>
        </p:nvSpPr>
        <p:spPr>
          <a:xfrm>
            <a:off x="4956175" y="967739"/>
            <a:ext cx="6629399" cy="3452656"/>
          </a:xfrm>
          <a:custGeom>
            <a:avLst/>
            <a:gdLst>
              <a:gd name="connsiteX0" fmla="*/ 0 w 7560564"/>
              <a:gd name="connsiteY0" fmla="*/ 282448 h 3275076"/>
              <a:gd name="connsiteX1" fmla="*/ 282473 w 7560564"/>
              <a:gd name="connsiteY1" fmla="*/ 0 h 3275076"/>
              <a:gd name="connsiteX2" fmla="*/ 7278116 w 7560564"/>
              <a:gd name="connsiteY2" fmla="*/ 0 h 3275076"/>
              <a:gd name="connsiteX3" fmla="*/ 7560563 w 7560564"/>
              <a:gd name="connsiteY3" fmla="*/ 282448 h 3275076"/>
              <a:gd name="connsiteX4" fmla="*/ 7560563 w 7560564"/>
              <a:gd name="connsiteY4" fmla="*/ 2992602 h 3275076"/>
              <a:gd name="connsiteX5" fmla="*/ 7278116 w 7560564"/>
              <a:gd name="connsiteY5" fmla="*/ 3275075 h 3275076"/>
              <a:gd name="connsiteX6" fmla="*/ 282473 w 7560564"/>
              <a:gd name="connsiteY6" fmla="*/ 3275075 h 3275076"/>
              <a:gd name="connsiteX7" fmla="*/ 0 w 7560564"/>
              <a:gd name="connsiteY7" fmla="*/ 2992602 h 3275076"/>
              <a:gd name="connsiteX8" fmla="*/ 0 w 7560564"/>
              <a:gd name="connsiteY8" fmla="*/ 282448 h 32750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560564" h="3275076">
                <a:moveTo>
                  <a:pt x="0" y="282448"/>
                </a:moveTo>
                <a:cubicBezTo>
                  <a:pt x="0" y="126492"/>
                  <a:pt x="126466" y="0"/>
                  <a:pt x="282473" y="0"/>
                </a:cubicBezTo>
                <a:lnTo>
                  <a:pt x="7278116" y="0"/>
                </a:lnTo>
                <a:cubicBezTo>
                  <a:pt x="7434071" y="0"/>
                  <a:pt x="7560563" y="126492"/>
                  <a:pt x="7560563" y="282448"/>
                </a:cubicBezTo>
                <a:lnTo>
                  <a:pt x="7560563" y="2992602"/>
                </a:lnTo>
                <a:cubicBezTo>
                  <a:pt x="7560563" y="3148609"/>
                  <a:pt x="7434071" y="3275075"/>
                  <a:pt x="7278116" y="3275075"/>
                </a:cubicBezTo>
                <a:lnTo>
                  <a:pt x="282473" y="3275075"/>
                </a:lnTo>
                <a:cubicBezTo>
                  <a:pt x="126466" y="3275075"/>
                  <a:pt x="0" y="3148609"/>
                  <a:pt x="0" y="2992602"/>
                </a:cubicBezTo>
                <a:lnTo>
                  <a:pt x="0" y="282448"/>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8" name="TextBox 1"/>
          <p:cNvSpPr txBox="1"/>
          <p:nvPr/>
        </p:nvSpPr>
        <p:spPr>
          <a:xfrm>
            <a:off x="2172326" y="711365"/>
            <a:ext cx="1359346" cy="886482"/>
          </a:xfrm>
          <a:prstGeom prst="rect">
            <a:avLst/>
          </a:prstGeom>
          <a:noFill/>
        </p:spPr>
        <p:txBody>
          <a:bodyPr wrap="none" lIns="0" tIns="0" rIns="0" bIns="60981" rtlCol="0">
            <a:spAutoFit/>
          </a:bodyPr>
          <a:lstStyle/>
          <a:p>
            <a:pPr marL="0" marR="0" lvl="0" indent="0" algn="l" defTabSz="1219200" rtl="0" eaLnBrk="1" fontAlgn="auto" latinLnBrk="0" hangingPunct="1">
              <a:lnSpc>
                <a:spcPts val="6935"/>
              </a:lnSpc>
              <a:spcBef>
                <a:spcPts val="0"/>
              </a:spcBef>
              <a:spcAft>
                <a:spcPts val="0"/>
              </a:spcAft>
              <a:buClrTx/>
              <a:buSzTx/>
              <a:buFontTx/>
              <a:buNone/>
              <a:defRPr/>
            </a:pPr>
            <a:r>
              <a:rPr kumimoji="0" lang="zh-CN" altLang="en-US" sz="53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思政</a:t>
            </a:r>
            <a:endParaRPr kumimoji="0" lang="en-US" altLang="zh-CN" sz="53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endParaRPr>
          </a:p>
        </p:txBody>
      </p:sp>
      <p:sp>
        <p:nvSpPr>
          <p:cNvPr id="9" name="TextBox 1"/>
          <p:cNvSpPr txBox="1"/>
          <p:nvPr/>
        </p:nvSpPr>
        <p:spPr>
          <a:xfrm>
            <a:off x="2233987" y="1642914"/>
            <a:ext cx="1261564" cy="272596"/>
          </a:xfrm>
          <a:prstGeom prst="rect">
            <a:avLst/>
          </a:prstGeom>
          <a:noFill/>
        </p:spPr>
        <p:txBody>
          <a:bodyPr wrap="none" lIns="0" tIns="0" rIns="0" bIns="60981" rtlCol="0">
            <a:spAutoFit/>
          </a:bodyPr>
          <a:lstStyle/>
          <a:p>
            <a:pPr marL="0" marR="0" lvl="0" indent="0" algn="l" defTabSz="1219200" rtl="0" eaLnBrk="1" fontAlgn="auto" latinLnBrk="0" hangingPunct="1">
              <a:lnSpc>
                <a:spcPts val="1600"/>
              </a:lnSpc>
              <a:spcBef>
                <a:spcPts val="0"/>
              </a:spcBef>
              <a:spcAft>
                <a:spcPts val="0"/>
              </a:spcAft>
              <a:buClrTx/>
              <a:buSzTx/>
              <a:buFontTx/>
              <a:buNone/>
              <a:defRPr/>
            </a:pPr>
            <a:r>
              <a:rPr kumimoji="0" lang="en-US" altLang="zh-CN" sz="1900" b="0" i="0" u="none" strike="noStrike" kern="1200" cap="none" spc="0" normalizeH="0" baseline="0" noProof="0" dirty="0">
                <a:ln>
                  <a:noFill/>
                </a:ln>
                <a:solidFill>
                  <a:srgbClr val="4197DF"/>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IDEOLOGY</a:t>
            </a:r>
            <a:endParaRPr kumimoji="0" lang="en-US" altLang="zh-CN" sz="1900" b="0" i="0" u="none" strike="noStrike" kern="1200" cap="none" spc="0" normalizeH="0" baseline="0" noProof="0" dirty="0">
              <a:ln>
                <a:noFill/>
              </a:ln>
              <a:solidFill>
                <a:srgbClr val="4197DF"/>
              </a:solidFill>
              <a:effectLst/>
              <a:uLnTx/>
              <a:uFillTx/>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TextBox 1"/>
          <p:cNvSpPr txBox="1"/>
          <p:nvPr/>
        </p:nvSpPr>
        <p:spPr>
          <a:xfrm>
            <a:off x="3567791" y="762794"/>
            <a:ext cx="718145" cy="810436"/>
          </a:xfrm>
          <a:prstGeom prst="rect">
            <a:avLst/>
          </a:prstGeom>
          <a:noFill/>
        </p:spPr>
        <p:txBody>
          <a:bodyPr wrap="none" lIns="0" tIns="0" rIns="0" bIns="60981" rtlCol="0">
            <a:spAutoFit/>
          </a:bodyPr>
          <a:lstStyle/>
          <a:p>
            <a:pPr marL="0" marR="0" lvl="0" indent="0" algn="l" defTabSz="1219200" rtl="0" eaLnBrk="1" fontAlgn="auto" latinLnBrk="0" hangingPunct="1">
              <a:lnSpc>
                <a:spcPts val="6935"/>
              </a:lnSpc>
              <a:spcBef>
                <a:spcPts val="0"/>
              </a:spcBef>
              <a:spcAft>
                <a:spcPts val="0"/>
              </a:spcAft>
              <a:buClrTx/>
              <a:buSzTx/>
              <a:buFontTx/>
              <a:buNone/>
              <a:defRPr/>
            </a:pPr>
            <a:r>
              <a:rPr kumimoji="0" lang="zh-CN" altLang="en-US" sz="28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导入</a:t>
            </a:r>
            <a:endParaRPr kumimoji="0" lang="en-US" altLang="zh-CN" sz="28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endParaRPr>
          </a:p>
        </p:txBody>
      </p:sp>
      <p:sp>
        <p:nvSpPr>
          <p:cNvPr id="11" name="矩形 10"/>
          <p:cNvSpPr/>
          <p:nvPr/>
        </p:nvSpPr>
        <p:spPr>
          <a:xfrm>
            <a:off x="1571625" y="828675"/>
            <a:ext cx="488950" cy="985838"/>
          </a:xfrm>
          <a:prstGeom prst="rect">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301" name="Rectangle 3"/>
          <p:cNvSpPr txBox="1">
            <a:spLocks noRot="1" noChangeArrowheads="1"/>
          </p:cNvSpPr>
          <p:nvPr/>
        </p:nvSpPr>
        <p:spPr>
          <a:xfrm>
            <a:off x="-85726" y="1642914"/>
            <a:ext cx="5797549" cy="4270375"/>
          </a:xfrm>
          <a:prstGeom prst="rect">
            <a:avLst/>
          </a:prstGeom>
        </p:spPr>
        <p:txBody>
          <a:bodyPr vert="horz" lIns="121917" tIns="60958" rIns="121917" bIns="60958" rtlCol="0">
            <a:normAutofit/>
          </a:bodyPr>
          <a:lstStyle>
            <a:lvl1pPr marL="457200" indent="-457200" algn="l" defTabSz="1219200" rtl="0" eaLnBrk="1" latinLnBrk="0" hangingPunct="1">
              <a:spcBef>
                <a:spcPct val="20000"/>
              </a:spcBef>
              <a:buSzPct val="80000"/>
              <a:buFont typeface="Wingdings" panose="05000000000000000000" pitchFamily="2" charset="2"/>
              <a:buChar char="l"/>
              <a:defRPr sz="2000" kern="1200">
                <a:solidFill>
                  <a:schemeClr val="tx1"/>
                </a:solidFill>
                <a:latin typeface="+mn-lt"/>
                <a:ea typeface="+mn-ea"/>
                <a:cs typeface="+mn-cs"/>
              </a:defRPr>
            </a:lvl1pPr>
            <a:lvl2pPr marL="991235" indent="-3810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2pPr>
            <a:lvl3pPr marL="15246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pPr marL="457200" marR="0" lvl="0" indent="-457200" algn="l" defTabSz="1219200" rtl="0" eaLnBrk="1" fontAlgn="auto" latinLnBrk="0" hangingPunct="1">
              <a:lnSpc>
                <a:spcPct val="100000"/>
              </a:lnSpc>
              <a:spcBef>
                <a:spcPct val="20000"/>
              </a:spcBef>
              <a:spcAft>
                <a:spcPts val="0"/>
              </a:spcAft>
              <a:buClrTx/>
              <a:buSzPct val="80000"/>
              <a:buFont typeface="Wingdings" panose="05000000000000000000" pitchFamily="2" charset="2"/>
              <a:buChar char="l"/>
              <a:defRPr/>
            </a:pPr>
            <a:endParaRPr kumimoji="0" lang="zh-CN" altLang="en-US" sz="2000" b="0" i="0" u="none" strike="noStrike" kern="1200" cap="none" spc="0" normalizeH="0" baseline="0" noProof="0" dirty="0">
              <a:ln>
                <a:noFill/>
              </a:ln>
              <a:solidFill>
                <a:prstClr val="black"/>
              </a:solidFill>
              <a:effectLst/>
              <a:uLnTx/>
              <a:uFillTx/>
              <a:latin typeface="Arial" panose="020B0604020202020204"/>
              <a:ea typeface="微软雅黑" panose="020B0503020204020204" pitchFamily="34" charset="-122"/>
              <a:cs typeface="+mn-cs"/>
            </a:endParaRPr>
          </a:p>
        </p:txBody>
      </p:sp>
      <p:cxnSp>
        <p:nvCxnSpPr>
          <p:cNvPr id="320" name="直接连接符 319"/>
          <p:cNvCxnSpPr/>
          <p:nvPr/>
        </p:nvCxnSpPr>
        <p:spPr>
          <a:xfrm>
            <a:off x="-73026" y="2126500"/>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1" name="直接连接符 320"/>
          <p:cNvCxnSpPr/>
          <p:nvPr/>
        </p:nvCxnSpPr>
        <p:spPr>
          <a:xfrm>
            <a:off x="-73026" y="2297950"/>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2" name="直接连接符 321"/>
          <p:cNvCxnSpPr/>
          <p:nvPr/>
        </p:nvCxnSpPr>
        <p:spPr>
          <a:xfrm>
            <a:off x="-73026" y="2455113"/>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3" name="直接连接符 322"/>
          <p:cNvCxnSpPr/>
          <p:nvPr/>
        </p:nvCxnSpPr>
        <p:spPr>
          <a:xfrm>
            <a:off x="-73026" y="2626563"/>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4" name="直接连接符 323"/>
          <p:cNvCxnSpPr/>
          <p:nvPr/>
        </p:nvCxnSpPr>
        <p:spPr>
          <a:xfrm>
            <a:off x="-73026" y="2820194"/>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5" name="直接连接符 324"/>
          <p:cNvCxnSpPr/>
          <p:nvPr/>
        </p:nvCxnSpPr>
        <p:spPr>
          <a:xfrm>
            <a:off x="-73026" y="2991644"/>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6" name="直接连接符 325"/>
          <p:cNvCxnSpPr/>
          <p:nvPr/>
        </p:nvCxnSpPr>
        <p:spPr>
          <a:xfrm>
            <a:off x="-73026" y="3148807"/>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7" name="直接连接符 326"/>
          <p:cNvCxnSpPr/>
          <p:nvPr/>
        </p:nvCxnSpPr>
        <p:spPr>
          <a:xfrm>
            <a:off x="-73026" y="3320257"/>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a:xfrm>
            <a:off x="5379881" y="1383208"/>
            <a:ext cx="5797549" cy="1938992"/>
          </a:xfrm>
          <a:prstGeom prst="rect">
            <a:avLst/>
          </a:prstGeom>
          <a:noFill/>
        </p:spPr>
        <p:txBody>
          <a:bodyPr wrap="square">
            <a:spAutoFit/>
          </a:bodyPr>
          <a:lstStyle/>
          <a:p>
            <a:pPr marL="0" marR="0" lvl="0" indent="0" algn="l" defTabSz="12192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black"/>
                </a:solidFill>
                <a:effectLst/>
                <a:uLnTx/>
                <a:uFillTx/>
                <a:latin typeface="华文仿宋" panose="02010600040101010101" pitchFamily="2" charset="-122"/>
                <a:ea typeface="华文仿宋" panose="02010600040101010101" pitchFamily="2" charset="-122"/>
                <a:cs typeface="+mn-cs"/>
              </a:rPr>
              <a:t>       “天下兴亡，匹夫有责”，了解核高基和国产操作系统，理解自主可控于我国的重大意义，激发学生的爱国情怀和学习动力。</a:t>
            </a:r>
            <a:endParaRPr kumimoji="0" lang="zh-CN" altLang="en-US" sz="2400" b="0" i="0" u="none" strike="noStrike" kern="1200" cap="none" spc="0" normalizeH="0" baseline="0" noProof="0" dirty="0">
              <a:ln>
                <a:noFill/>
              </a:ln>
              <a:solidFill>
                <a:prstClr val="black"/>
              </a:solidFill>
              <a:effectLst/>
              <a:uLnTx/>
              <a:uFillTx/>
              <a:latin typeface="华文仿宋" panose="02010600040101010101" pitchFamily="2" charset="-122"/>
              <a:ea typeface="华文仿宋" panose="02010600040101010101" pitchFamily="2" charset="-122"/>
              <a:cs typeface="+mn-cs"/>
            </a:endParaRPr>
          </a:p>
          <a:p>
            <a:pPr marL="0" marR="0" lvl="0" indent="0" algn="l"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prstClr val="black"/>
              </a:solidFill>
              <a:effectLst/>
              <a:uLnTx/>
              <a:uFillTx/>
              <a:latin typeface="华文仿宋" panose="02010600040101010101" pitchFamily="2" charset="-122"/>
              <a:ea typeface="华文仿宋" panose="0201060004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1-2 </a:t>
            </a:r>
            <a:r>
              <a:rPr lang="zh-CN" altLang="en-US" dirty="0"/>
              <a:t>安装统信</a:t>
            </a:r>
            <a:r>
              <a:rPr lang="en-US" altLang="zh-CN" dirty="0"/>
              <a:t>UOS V20</a:t>
            </a:r>
            <a:endParaRPr lang="zh-CN" altLang="en-US" b="0" dirty="0"/>
          </a:p>
        </p:txBody>
      </p:sp>
      <p:sp>
        <p:nvSpPr>
          <p:cNvPr id="2" name="文本框 1"/>
          <p:cNvSpPr txBox="1"/>
          <p:nvPr/>
        </p:nvSpPr>
        <p:spPr>
          <a:xfrm>
            <a:off x="951184" y="1829594"/>
            <a:ext cx="5833791" cy="1422954"/>
          </a:xfrm>
          <a:prstGeom prst="rect">
            <a:avLst/>
          </a:prstGeom>
          <a:noFill/>
        </p:spPr>
        <p:txBody>
          <a:bodyPr wrap="square" rtlCol="0" anchor="t">
            <a:spAutoFit/>
          </a:bodyPr>
          <a:lstStyle/>
          <a:p>
            <a:pPr indent="266700">
              <a:lnSpc>
                <a:spcPct val="150000"/>
              </a:lnSpc>
              <a:spcBef>
                <a:spcPts val="360"/>
              </a:spcBef>
              <a:spcAft>
                <a:spcPts val="240"/>
              </a:spcAft>
            </a:pPr>
            <a:r>
              <a:rPr lang="en-US" altLang="zh-CN" sz="2000" kern="100" dirty="0">
                <a:latin typeface="+mn-ea"/>
                <a:cs typeface="Times New Roman" panose="02020603050405020304" pitchFamily="18" charset="0"/>
              </a:rPr>
              <a:t>  2</a:t>
            </a:r>
            <a:r>
              <a:rPr lang="zh-CN" altLang="en-US" sz="2000" kern="100" dirty="0">
                <a:latin typeface="+mn-ea"/>
                <a:cs typeface="Times New Roman" panose="02020603050405020304" pitchFamily="18" charset="0"/>
              </a:rPr>
              <a:t>）按回车键后开始加载安装映像，所需时间在</a:t>
            </a:r>
            <a:r>
              <a:rPr lang="en-US" altLang="zh-CN" sz="2000" kern="100" dirty="0">
                <a:latin typeface="+mn-ea"/>
                <a:cs typeface="Times New Roman" panose="02020603050405020304" pitchFamily="18" charset="0"/>
              </a:rPr>
              <a:t>30</a:t>
            </a:r>
            <a:r>
              <a:rPr lang="zh-CN" altLang="en-US" sz="2000" kern="100" dirty="0">
                <a:latin typeface="+mn-ea"/>
                <a:cs typeface="Times New Roman" panose="02020603050405020304" pitchFamily="18" charset="0"/>
              </a:rPr>
              <a:t>秒</a:t>
            </a:r>
            <a:r>
              <a:rPr lang="en-US" altLang="zh-CN" sz="2000" kern="100" dirty="0">
                <a:latin typeface="+mn-ea"/>
                <a:cs typeface="Times New Roman" panose="02020603050405020304" pitchFamily="18" charset="0"/>
              </a:rPr>
              <a:t>~60</a:t>
            </a:r>
            <a:r>
              <a:rPr lang="zh-CN" altLang="en-US" sz="2000" kern="100" dirty="0">
                <a:latin typeface="+mn-ea"/>
                <a:cs typeface="Times New Roman" panose="02020603050405020304" pitchFamily="18" charset="0"/>
              </a:rPr>
              <a:t>秒，请耐心等待。选择系统的安装语言（简体中文）后单击“继续”按钮，如图所示。</a:t>
            </a:r>
            <a:endParaRPr lang="en-US" altLang="zh-CN" sz="2000" kern="100" dirty="0">
              <a:latin typeface="+mn-ea"/>
              <a:cs typeface="Times New Roman" panose="02020603050405020304" pitchFamily="18" charset="0"/>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
        <p:nvSpPr>
          <p:cNvPr id="7" name="矩形 6"/>
          <p:cNvSpPr/>
          <p:nvPr/>
        </p:nvSpPr>
        <p:spPr>
          <a:xfrm>
            <a:off x="7356474" y="1981994"/>
            <a:ext cx="3848101" cy="3802009"/>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266" name="图片 1"/>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7623175" y="2362994"/>
            <a:ext cx="3150219" cy="2764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sh/>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1-2 </a:t>
            </a:r>
            <a:r>
              <a:rPr lang="zh-CN" altLang="en-US" dirty="0"/>
              <a:t>安装统信</a:t>
            </a:r>
            <a:r>
              <a:rPr lang="en-US" altLang="zh-CN" dirty="0"/>
              <a:t>UOS V20</a:t>
            </a:r>
            <a:endParaRPr lang="zh-CN" altLang="en-US" b="0" dirty="0"/>
          </a:p>
        </p:txBody>
      </p:sp>
      <p:sp>
        <p:nvSpPr>
          <p:cNvPr id="2" name="文本框 1"/>
          <p:cNvSpPr txBox="1"/>
          <p:nvPr/>
        </p:nvSpPr>
        <p:spPr>
          <a:xfrm>
            <a:off x="951184" y="1829594"/>
            <a:ext cx="10253391" cy="1884618"/>
          </a:xfrm>
          <a:prstGeom prst="rect">
            <a:avLst/>
          </a:prstGeom>
          <a:noFill/>
        </p:spPr>
        <p:txBody>
          <a:bodyPr wrap="square" rtlCol="0" anchor="t">
            <a:spAutoFit/>
          </a:bodyPr>
          <a:lstStyle/>
          <a:p>
            <a:pPr indent="266700">
              <a:lnSpc>
                <a:spcPct val="150000"/>
              </a:lnSpc>
              <a:spcBef>
                <a:spcPts val="360"/>
              </a:spcBef>
              <a:spcAft>
                <a:spcPts val="240"/>
              </a:spcAft>
            </a:pPr>
            <a:r>
              <a:rPr lang="en-US" altLang="zh-CN" sz="2000" kern="100" dirty="0">
                <a:latin typeface="+mn-ea"/>
                <a:cs typeface="Times New Roman" panose="02020603050405020304" pitchFamily="18" charset="0"/>
              </a:rPr>
              <a:t>  3</a:t>
            </a:r>
            <a:r>
              <a:rPr lang="zh-CN" altLang="en-US" sz="2000" kern="100" dirty="0">
                <a:latin typeface="+mn-ea"/>
                <a:cs typeface="Times New Roman" panose="02020603050405020304" pitchFamily="18" charset="0"/>
              </a:rPr>
              <a:t>）如图所示，＂软件选择＂项按系统默认值，不必更改。统信</a:t>
            </a:r>
            <a:r>
              <a:rPr lang="en-US" altLang="zh-CN" sz="2000" kern="100" dirty="0">
                <a:latin typeface="+mn-ea"/>
                <a:cs typeface="Times New Roman" panose="02020603050405020304" pitchFamily="18" charset="0"/>
              </a:rPr>
              <a:t>UOS V20</a:t>
            </a:r>
            <a:r>
              <a:rPr lang="zh-CN" altLang="en-US" sz="2000" kern="100" dirty="0">
                <a:latin typeface="+mn-ea"/>
                <a:cs typeface="Times New Roman" panose="02020603050405020304" pitchFamily="18" charset="0"/>
              </a:rPr>
              <a:t>已默认选中“带</a:t>
            </a:r>
            <a:r>
              <a:rPr lang="en-US" altLang="zh-CN" sz="2000" kern="100" dirty="0">
                <a:latin typeface="+mn-ea"/>
                <a:cs typeface="Times New Roman" panose="02020603050405020304" pitchFamily="18" charset="0"/>
              </a:rPr>
              <a:t>DDE</a:t>
            </a:r>
            <a:r>
              <a:rPr lang="zh-CN" altLang="en-US" sz="2000" kern="100" dirty="0">
                <a:latin typeface="+mn-ea"/>
                <a:cs typeface="Times New Roman" panose="02020603050405020304" pitchFamily="18" charset="0"/>
              </a:rPr>
              <a:t>的服务器”单选按钮（带</a:t>
            </a:r>
            <a:r>
              <a:rPr lang="en-US" altLang="zh-CN" sz="2000" kern="100" dirty="0">
                <a:latin typeface="+mn-ea"/>
                <a:cs typeface="Times New Roman" panose="02020603050405020304" pitchFamily="18" charset="0"/>
              </a:rPr>
              <a:t>DDE</a:t>
            </a:r>
            <a:r>
              <a:rPr lang="zh-CN" altLang="en-US" sz="2000" kern="100" dirty="0">
                <a:latin typeface="+mn-ea"/>
                <a:cs typeface="Times New Roman" panose="02020603050405020304" pitchFamily="18" charset="0"/>
              </a:rPr>
              <a:t>的服务器指的是安装了</a:t>
            </a:r>
            <a:r>
              <a:rPr lang="en-US" altLang="zh-CN" sz="2000" kern="100" dirty="0">
                <a:latin typeface="+mn-ea"/>
                <a:cs typeface="Times New Roman" panose="02020603050405020304" pitchFamily="18" charset="0"/>
              </a:rPr>
              <a:t>DDE</a:t>
            </a:r>
            <a:r>
              <a:rPr lang="zh-CN" altLang="en-US" sz="2000" kern="100" dirty="0">
                <a:latin typeface="+mn-ea"/>
                <a:cs typeface="Times New Roman" panose="02020603050405020304" pitchFamily="18" charset="0"/>
              </a:rPr>
              <a:t>桌面环境的服务器操作系统，它提供了图形化界面，方便用户进行操作和管理）和内核“</a:t>
            </a:r>
            <a:r>
              <a:rPr lang="en-US" altLang="zh-CN" sz="2000" kern="100" dirty="0">
                <a:latin typeface="+mn-ea"/>
                <a:cs typeface="Times New Roman" panose="02020603050405020304" pitchFamily="18" charset="0"/>
              </a:rPr>
              <a:t>4.19”</a:t>
            </a:r>
            <a:r>
              <a:rPr lang="zh-CN" altLang="en-US" sz="2000" kern="100" dirty="0">
                <a:latin typeface="+mn-ea"/>
                <a:cs typeface="Times New Roman" panose="02020603050405020304" pitchFamily="18" charset="0"/>
              </a:rPr>
              <a:t>，可以不做任何更改。单击“软件选择”按钮显示图所示的界面。</a:t>
            </a:r>
            <a:endParaRPr lang="en-US" altLang="zh-CN" sz="2000" kern="100" dirty="0">
              <a:latin typeface="+mn-ea"/>
              <a:cs typeface="Times New Roman" panose="02020603050405020304" pitchFamily="18" charset="0"/>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
        <p:nvSpPr>
          <p:cNvPr id="7" name="矩形 6"/>
          <p:cNvSpPr/>
          <p:nvPr/>
        </p:nvSpPr>
        <p:spPr>
          <a:xfrm>
            <a:off x="951185" y="3734595"/>
            <a:ext cx="10083924" cy="2895600"/>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290" name="图片 1"/>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289175" y="3859319"/>
            <a:ext cx="3124200" cy="2735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1" name="图片 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68401" y="3859319"/>
            <a:ext cx="3712174" cy="2650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1-2 </a:t>
            </a:r>
            <a:r>
              <a:rPr lang="zh-CN" altLang="en-US" dirty="0"/>
              <a:t>安装统信</a:t>
            </a:r>
            <a:r>
              <a:rPr lang="en-US" altLang="zh-CN" dirty="0"/>
              <a:t>UOS V20</a:t>
            </a:r>
            <a:endParaRPr lang="zh-CN" altLang="en-US" b="0" dirty="0"/>
          </a:p>
        </p:txBody>
      </p:sp>
      <p:sp>
        <p:nvSpPr>
          <p:cNvPr id="2" name="文本框 1"/>
          <p:cNvSpPr txBox="1"/>
          <p:nvPr/>
        </p:nvSpPr>
        <p:spPr>
          <a:xfrm>
            <a:off x="951184" y="1600994"/>
            <a:ext cx="10481991" cy="3422988"/>
          </a:xfrm>
          <a:prstGeom prst="rect">
            <a:avLst/>
          </a:prstGeom>
          <a:noFill/>
        </p:spPr>
        <p:txBody>
          <a:bodyPr wrap="square" rtlCol="0" anchor="t">
            <a:spAutoFit/>
          </a:bodyPr>
          <a:lstStyle/>
          <a:p>
            <a:pPr indent="266700">
              <a:lnSpc>
                <a:spcPct val="150000"/>
              </a:lnSpc>
              <a:spcBef>
                <a:spcPts val="360"/>
              </a:spcBef>
              <a:spcAft>
                <a:spcPts val="240"/>
              </a:spcAft>
            </a:pPr>
            <a:r>
              <a:rPr lang="en-US" altLang="zh-CN" sz="2000" kern="100" dirty="0">
                <a:latin typeface="+mn-ea"/>
                <a:cs typeface="Times New Roman" panose="02020603050405020304" pitchFamily="18" charset="0"/>
              </a:rPr>
              <a:t>  4</a:t>
            </a:r>
            <a:r>
              <a:rPr lang="zh-CN" altLang="en-US" sz="2000" kern="100" dirty="0">
                <a:latin typeface="+mn-ea"/>
                <a:cs typeface="Times New Roman" panose="02020603050405020304" pitchFamily="18" charset="0"/>
              </a:rPr>
              <a:t>）单击“完成”按钮返回到统信</a:t>
            </a:r>
            <a:r>
              <a:rPr lang="en-US" altLang="zh-CN" sz="2000" kern="100" dirty="0">
                <a:latin typeface="+mn-ea"/>
                <a:cs typeface="Times New Roman" panose="02020603050405020304" pitchFamily="18" charset="0"/>
              </a:rPr>
              <a:t>UOS V20</a:t>
            </a:r>
            <a:r>
              <a:rPr lang="zh-CN" altLang="en-US" sz="2000" kern="100" dirty="0">
                <a:latin typeface="+mn-ea"/>
                <a:cs typeface="Times New Roman" panose="02020603050405020304" pitchFamily="18" charset="0"/>
              </a:rPr>
              <a:t>系统安装主界面。单击“网络和主机名”选项后，将“主机名”字段设置为</a:t>
            </a:r>
            <a:r>
              <a:rPr lang="en-US" altLang="zh-CN" sz="2000" kern="100" dirty="0">
                <a:latin typeface="+mn-ea"/>
                <a:cs typeface="Times New Roman" panose="02020603050405020304" pitchFamily="18" charset="0"/>
              </a:rPr>
              <a:t>Server01</a:t>
            </a:r>
            <a:r>
              <a:rPr lang="zh-CN" altLang="en-US" sz="2000" kern="100" dirty="0">
                <a:latin typeface="+mn-ea"/>
                <a:cs typeface="Times New Roman" panose="02020603050405020304" pitchFamily="18" charset="0"/>
              </a:rPr>
              <a:t>，将以太网的连接状态改成“打开”状态，然后单击左上角的“完成”按钮，如图所示。</a:t>
            </a:r>
            <a:endParaRPr lang="en-US" altLang="zh-CN" sz="2000" kern="100" dirty="0">
              <a:latin typeface="+mn-ea"/>
              <a:cs typeface="Times New Roman" panose="02020603050405020304" pitchFamily="18" charset="0"/>
            </a:endParaRPr>
          </a:p>
          <a:p>
            <a:pPr indent="266700">
              <a:lnSpc>
                <a:spcPct val="150000"/>
              </a:lnSpc>
              <a:spcBef>
                <a:spcPts val="360"/>
              </a:spcBef>
              <a:spcAft>
                <a:spcPts val="240"/>
              </a:spcAft>
            </a:pPr>
            <a:r>
              <a:rPr lang="en-US" altLang="zh-CN" sz="2000" kern="100" dirty="0">
                <a:latin typeface="+mn-ea"/>
                <a:cs typeface="Times New Roman" panose="02020603050405020304" pitchFamily="18" charset="0"/>
              </a:rPr>
              <a:t>5</a:t>
            </a:r>
            <a:r>
              <a:rPr lang="zh-CN" altLang="en-US" sz="2000" kern="100" dirty="0">
                <a:latin typeface="+mn-ea"/>
                <a:cs typeface="Times New Roman" panose="02020603050405020304" pitchFamily="18" charset="0"/>
              </a:rPr>
              <a:t>）选择“时间和日期”命令，设置时区为亚洲／上海，单击“完成”按钮返回统信</a:t>
            </a:r>
            <a:r>
              <a:rPr lang="en-US" altLang="zh-CN" sz="2000" kern="100" dirty="0">
                <a:latin typeface="+mn-ea"/>
                <a:cs typeface="Times New Roman" panose="02020603050405020304" pitchFamily="18" charset="0"/>
              </a:rPr>
              <a:t>UOS V20</a:t>
            </a:r>
            <a:r>
              <a:rPr lang="zh-CN" altLang="en-US" sz="2000" kern="100" dirty="0">
                <a:latin typeface="+mn-ea"/>
                <a:cs typeface="Times New Roman" panose="02020603050405020304" pitchFamily="18" charset="0"/>
              </a:rPr>
              <a:t>系统安装主界面。</a:t>
            </a:r>
            <a:endParaRPr lang="en-US" altLang="zh-CN" sz="2000" kern="100" dirty="0">
              <a:latin typeface="+mn-ea"/>
              <a:cs typeface="Times New Roman" panose="02020603050405020304" pitchFamily="18" charset="0"/>
            </a:endParaRPr>
          </a:p>
          <a:p>
            <a:pPr indent="266700">
              <a:lnSpc>
                <a:spcPct val="150000"/>
              </a:lnSpc>
              <a:spcBef>
                <a:spcPts val="360"/>
              </a:spcBef>
              <a:spcAft>
                <a:spcPts val="240"/>
              </a:spcAft>
            </a:pPr>
            <a:r>
              <a:rPr lang="en-US" altLang="zh-CN" sz="2000" kern="100" dirty="0">
                <a:latin typeface="+mn-ea"/>
                <a:cs typeface="Times New Roman" panose="02020603050405020304" pitchFamily="18" charset="0"/>
              </a:rPr>
              <a:t>6</a:t>
            </a:r>
            <a:r>
              <a:rPr lang="zh-CN" altLang="en-US" sz="2000" kern="100" dirty="0">
                <a:latin typeface="+mn-ea"/>
                <a:cs typeface="Times New Roman" panose="02020603050405020304" pitchFamily="18" charset="0"/>
              </a:rPr>
              <a:t>）</a:t>
            </a:r>
            <a:r>
              <a:rPr lang="zh-CN" altLang="zh-CN" sz="2000" dirty="0"/>
              <a:t>单击“安装目的地”选项后，单击“自定义”按钮，然后单击左上角的“完成”按钮，如图所示。</a:t>
            </a:r>
            <a:endParaRPr lang="en-US" altLang="zh-CN" sz="2000" kern="100" dirty="0">
              <a:latin typeface="+mn-ea"/>
              <a:cs typeface="Times New Roman" panose="02020603050405020304" pitchFamily="18" charset="0"/>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
        <p:nvSpPr>
          <p:cNvPr id="7" name="矩形 6"/>
          <p:cNvSpPr/>
          <p:nvPr/>
        </p:nvSpPr>
        <p:spPr>
          <a:xfrm>
            <a:off x="951185" y="4572793"/>
            <a:ext cx="10083924" cy="2057401"/>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314" name="图片 1"/>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746375" y="4663827"/>
            <a:ext cx="2482850" cy="184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5" name="图片 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27775" y="4662876"/>
            <a:ext cx="2482850" cy="182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1-2 </a:t>
            </a:r>
            <a:r>
              <a:rPr lang="zh-CN" altLang="en-US" dirty="0"/>
              <a:t>安装统信</a:t>
            </a:r>
            <a:r>
              <a:rPr lang="en-US" altLang="zh-CN" dirty="0"/>
              <a:t>UOS V20</a:t>
            </a:r>
            <a:endParaRPr lang="zh-CN" altLang="en-US" b="0" dirty="0"/>
          </a:p>
        </p:txBody>
      </p:sp>
      <p:sp>
        <p:nvSpPr>
          <p:cNvPr id="2" name="文本框 1"/>
          <p:cNvSpPr txBox="1"/>
          <p:nvPr/>
        </p:nvSpPr>
        <p:spPr>
          <a:xfrm>
            <a:off x="951184" y="1600994"/>
            <a:ext cx="10253391" cy="4478149"/>
          </a:xfrm>
          <a:prstGeom prst="rect">
            <a:avLst/>
          </a:prstGeom>
          <a:noFill/>
        </p:spPr>
        <p:txBody>
          <a:bodyPr wrap="square" rtlCol="0" anchor="t">
            <a:spAutoFit/>
          </a:bodyPr>
          <a:lstStyle/>
          <a:p>
            <a:pPr indent="266700">
              <a:lnSpc>
                <a:spcPct val="150000"/>
              </a:lnSpc>
              <a:spcBef>
                <a:spcPts val="360"/>
              </a:spcBef>
              <a:spcAft>
                <a:spcPts val="240"/>
              </a:spcAft>
            </a:pPr>
            <a:r>
              <a:rPr lang="en-US" altLang="zh-CN" sz="2000" kern="100" dirty="0">
                <a:latin typeface="+mn-ea"/>
                <a:cs typeface="Times New Roman" panose="02020603050405020304" pitchFamily="18" charset="0"/>
              </a:rPr>
              <a:t>  7</a:t>
            </a:r>
            <a:r>
              <a:rPr lang="zh-CN" altLang="en-US" sz="2000" kern="100" dirty="0">
                <a:latin typeface="+mn-ea"/>
                <a:cs typeface="Times New Roman" panose="02020603050405020304" pitchFamily="18" charset="0"/>
              </a:rPr>
              <a:t>）开始配置分区。磁盘分区允许用户将一个磁盘划分成几个单独的部分，每一部分有自己的盘符。在分区之前，首先规划分区，以</a:t>
            </a:r>
            <a:r>
              <a:rPr lang="en-US" altLang="zh-CN" sz="2000" kern="100" dirty="0">
                <a:latin typeface="+mn-ea"/>
                <a:cs typeface="Times New Roman" panose="02020603050405020304" pitchFamily="18" charset="0"/>
              </a:rPr>
              <a:t>100GB</a:t>
            </a:r>
            <a:r>
              <a:rPr lang="zh-CN" altLang="en-US" sz="2000" kern="100" dirty="0">
                <a:latin typeface="+mn-ea"/>
                <a:cs typeface="Times New Roman" panose="02020603050405020304" pitchFamily="18" charset="0"/>
              </a:rPr>
              <a:t>硬盘为例，做如下规划。</a:t>
            </a:r>
            <a:endParaRPr lang="zh-CN" altLang="en-US" sz="2000" kern="100" dirty="0">
              <a:latin typeface="+mn-ea"/>
              <a:cs typeface="Times New Roman" panose="02020603050405020304" pitchFamily="18" charset="0"/>
            </a:endParaRPr>
          </a:p>
          <a:p>
            <a:pPr marL="342900" indent="-342900">
              <a:spcBef>
                <a:spcPts val="360"/>
              </a:spcBef>
              <a:spcAft>
                <a:spcPts val="240"/>
              </a:spcAft>
              <a:buFont typeface="Wingdings" panose="05000000000000000000" pitchFamily="2" charset="2"/>
              <a:buChar char="l"/>
            </a:pPr>
            <a:r>
              <a:rPr lang="en-US" altLang="zh-CN" sz="2000" kern="100" dirty="0">
                <a:latin typeface="+mn-ea"/>
                <a:cs typeface="Times New Roman" panose="02020603050405020304" pitchFamily="18" charset="0"/>
              </a:rPr>
              <a:t>/boot</a:t>
            </a:r>
            <a:r>
              <a:rPr lang="zh-CN" altLang="en-US" sz="2000" kern="100" dirty="0">
                <a:latin typeface="+mn-ea"/>
                <a:cs typeface="Times New Roman" panose="02020603050405020304" pitchFamily="18" charset="0"/>
              </a:rPr>
              <a:t>分区大小为</a:t>
            </a:r>
            <a:r>
              <a:rPr lang="en-US" altLang="zh-CN" sz="2000" kern="100" dirty="0">
                <a:latin typeface="+mn-ea"/>
                <a:cs typeface="Times New Roman" panose="02020603050405020304" pitchFamily="18" charset="0"/>
              </a:rPr>
              <a:t>500MB</a:t>
            </a:r>
            <a:r>
              <a:rPr lang="zh-CN" altLang="en-US" sz="2000" kern="100" dirty="0">
                <a:latin typeface="+mn-ea"/>
                <a:cs typeface="Times New Roman" panose="02020603050405020304" pitchFamily="18" charset="0"/>
              </a:rPr>
              <a:t>。</a:t>
            </a:r>
            <a:endParaRPr lang="zh-CN" altLang="en-US" sz="2000" kern="100" dirty="0">
              <a:latin typeface="+mn-ea"/>
              <a:cs typeface="Times New Roman" panose="02020603050405020304" pitchFamily="18" charset="0"/>
            </a:endParaRPr>
          </a:p>
          <a:p>
            <a:pPr marL="342900" indent="-342900">
              <a:spcBef>
                <a:spcPts val="360"/>
              </a:spcBef>
              <a:spcAft>
                <a:spcPts val="240"/>
              </a:spcAft>
              <a:buFont typeface="Wingdings" panose="05000000000000000000" pitchFamily="2" charset="2"/>
              <a:buChar char="l"/>
            </a:pPr>
            <a:r>
              <a:rPr lang="en-US" altLang="zh-CN" sz="2000" kern="100" dirty="0">
                <a:latin typeface="+mn-ea"/>
                <a:cs typeface="Times New Roman" panose="02020603050405020304" pitchFamily="18" charset="0"/>
              </a:rPr>
              <a:t>/boot/</a:t>
            </a:r>
            <a:r>
              <a:rPr lang="en-US" altLang="zh-CN" sz="2000" kern="100" dirty="0" err="1">
                <a:latin typeface="+mn-ea"/>
                <a:cs typeface="Times New Roman" panose="02020603050405020304" pitchFamily="18" charset="0"/>
              </a:rPr>
              <a:t>efi</a:t>
            </a:r>
            <a:r>
              <a:rPr lang="zh-CN" altLang="en-US" sz="2000" kern="100" dirty="0">
                <a:latin typeface="+mn-ea"/>
                <a:cs typeface="Times New Roman" panose="02020603050405020304" pitchFamily="18" charset="0"/>
              </a:rPr>
              <a:t>分区大小为</a:t>
            </a:r>
            <a:r>
              <a:rPr lang="en-US" altLang="zh-CN" sz="2000" kern="100" dirty="0">
                <a:latin typeface="+mn-ea"/>
                <a:cs typeface="Times New Roman" panose="02020603050405020304" pitchFamily="18" charset="0"/>
              </a:rPr>
              <a:t>500MB</a:t>
            </a:r>
            <a:endParaRPr lang="en-US" altLang="zh-CN" sz="2000" kern="100" dirty="0">
              <a:latin typeface="+mn-ea"/>
              <a:cs typeface="Times New Roman" panose="02020603050405020304" pitchFamily="18" charset="0"/>
            </a:endParaRPr>
          </a:p>
          <a:p>
            <a:pPr marL="342900" indent="-342900">
              <a:spcBef>
                <a:spcPts val="360"/>
              </a:spcBef>
              <a:spcAft>
                <a:spcPts val="240"/>
              </a:spcAft>
              <a:buFont typeface="Wingdings" panose="05000000000000000000" pitchFamily="2" charset="2"/>
              <a:buChar char="l"/>
            </a:pPr>
            <a:r>
              <a:rPr lang="en-US" altLang="zh-CN" sz="2000" kern="100" dirty="0">
                <a:latin typeface="+mn-ea"/>
                <a:cs typeface="Times New Roman" panose="02020603050405020304" pitchFamily="18" charset="0"/>
              </a:rPr>
              <a:t>“/”</a:t>
            </a:r>
            <a:r>
              <a:rPr lang="zh-CN" altLang="en-US" sz="2000" kern="100" dirty="0">
                <a:latin typeface="+mn-ea"/>
                <a:cs typeface="Times New Roman" panose="02020603050405020304" pitchFamily="18" charset="0"/>
              </a:rPr>
              <a:t>分区大小为</a:t>
            </a:r>
            <a:r>
              <a:rPr lang="en-US" altLang="zh-CN" sz="2000" kern="100" dirty="0">
                <a:latin typeface="+mn-ea"/>
                <a:cs typeface="Times New Roman" panose="02020603050405020304" pitchFamily="18" charset="0"/>
              </a:rPr>
              <a:t>10GB</a:t>
            </a:r>
            <a:endParaRPr lang="en-US" altLang="zh-CN" sz="2000" kern="100" dirty="0">
              <a:latin typeface="+mn-ea"/>
              <a:cs typeface="Times New Roman" panose="02020603050405020304" pitchFamily="18" charset="0"/>
            </a:endParaRPr>
          </a:p>
          <a:p>
            <a:pPr marL="342900" indent="-342900">
              <a:spcBef>
                <a:spcPts val="360"/>
              </a:spcBef>
              <a:spcAft>
                <a:spcPts val="240"/>
              </a:spcAft>
              <a:buFont typeface="Wingdings" panose="05000000000000000000" pitchFamily="2" charset="2"/>
              <a:buChar char="l"/>
            </a:pPr>
            <a:r>
              <a:rPr lang="en-US" altLang="zh-CN" sz="2000" kern="100" dirty="0">
                <a:latin typeface="+mn-ea"/>
                <a:cs typeface="Times New Roman" panose="02020603050405020304" pitchFamily="18" charset="0"/>
              </a:rPr>
              <a:t>/home</a:t>
            </a:r>
            <a:r>
              <a:rPr lang="zh-CN" altLang="en-US" sz="2000" kern="100" dirty="0">
                <a:latin typeface="+mn-ea"/>
                <a:cs typeface="Times New Roman" panose="02020603050405020304" pitchFamily="18" charset="0"/>
              </a:rPr>
              <a:t>分区大小为</a:t>
            </a:r>
            <a:r>
              <a:rPr lang="en-US" altLang="zh-CN" sz="2000" kern="100" dirty="0">
                <a:latin typeface="+mn-ea"/>
                <a:cs typeface="Times New Roman" panose="02020603050405020304" pitchFamily="18" charset="0"/>
              </a:rPr>
              <a:t>8GB</a:t>
            </a:r>
            <a:r>
              <a:rPr lang="zh-CN" altLang="en-US" sz="2000" kern="100" dirty="0">
                <a:latin typeface="+mn-ea"/>
                <a:cs typeface="Times New Roman" panose="02020603050405020304" pitchFamily="18" charset="0"/>
              </a:rPr>
              <a:t>。</a:t>
            </a:r>
            <a:endParaRPr lang="zh-CN" altLang="en-US" sz="2000" kern="100" dirty="0">
              <a:latin typeface="+mn-ea"/>
              <a:cs typeface="Times New Roman" panose="02020603050405020304" pitchFamily="18" charset="0"/>
            </a:endParaRPr>
          </a:p>
          <a:p>
            <a:pPr marL="342900" indent="-342900">
              <a:spcBef>
                <a:spcPts val="360"/>
              </a:spcBef>
              <a:spcAft>
                <a:spcPts val="240"/>
              </a:spcAft>
              <a:buFont typeface="Wingdings" panose="05000000000000000000" pitchFamily="2" charset="2"/>
              <a:buChar char="l"/>
            </a:pPr>
            <a:r>
              <a:rPr lang="en-US" altLang="zh-CN" sz="2000" kern="100" dirty="0">
                <a:latin typeface="+mn-ea"/>
                <a:cs typeface="Times New Roman" panose="02020603050405020304" pitchFamily="18" charset="0"/>
              </a:rPr>
              <a:t>swap</a:t>
            </a:r>
            <a:r>
              <a:rPr lang="zh-CN" altLang="en-US" sz="2000" kern="100" dirty="0">
                <a:latin typeface="+mn-ea"/>
                <a:cs typeface="Times New Roman" panose="02020603050405020304" pitchFamily="18" charset="0"/>
              </a:rPr>
              <a:t>分区大小为</a:t>
            </a:r>
            <a:r>
              <a:rPr lang="en-US" altLang="zh-CN" sz="2000" kern="100" dirty="0">
                <a:latin typeface="+mn-ea"/>
                <a:cs typeface="Times New Roman" panose="02020603050405020304" pitchFamily="18" charset="0"/>
              </a:rPr>
              <a:t>4GB</a:t>
            </a:r>
            <a:r>
              <a:rPr lang="zh-CN" altLang="en-US" sz="2000" kern="100" dirty="0">
                <a:latin typeface="+mn-ea"/>
                <a:cs typeface="Times New Roman" panose="02020603050405020304" pitchFamily="18" charset="0"/>
              </a:rPr>
              <a:t>。</a:t>
            </a:r>
            <a:endParaRPr lang="zh-CN" altLang="en-US" sz="2000" kern="100" dirty="0">
              <a:latin typeface="+mn-ea"/>
              <a:cs typeface="Times New Roman" panose="02020603050405020304" pitchFamily="18" charset="0"/>
            </a:endParaRPr>
          </a:p>
          <a:p>
            <a:pPr marL="342900" indent="-342900">
              <a:spcBef>
                <a:spcPts val="360"/>
              </a:spcBef>
              <a:spcAft>
                <a:spcPts val="240"/>
              </a:spcAft>
              <a:buFont typeface="Wingdings" panose="05000000000000000000" pitchFamily="2" charset="2"/>
              <a:buChar char="l"/>
            </a:pPr>
            <a:r>
              <a:rPr lang="en-US" altLang="zh-CN" sz="2000" kern="100" dirty="0">
                <a:latin typeface="+mn-ea"/>
                <a:cs typeface="Times New Roman" panose="02020603050405020304" pitchFamily="18" charset="0"/>
              </a:rPr>
              <a:t>/</a:t>
            </a:r>
            <a:r>
              <a:rPr lang="en-US" altLang="zh-CN" sz="2000" kern="100" dirty="0" err="1">
                <a:latin typeface="+mn-ea"/>
                <a:cs typeface="Times New Roman" panose="02020603050405020304" pitchFamily="18" charset="0"/>
              </a:rPr>
              <a:t>usr</a:t>
            </a:r>
            <a:r>
              <a:rPr lang="zh-CN" altLang="en-US" sz="2000" kern="100" dirty="0">
                <a:latin typeface="+mn-ea"/>
                <a:cs typeface="Times New Roman" panose="02020603050405020304" pitchFamily="18" charset="0"/>
              </a:rPr>
              <a:t>分区大小为</a:t>
            </a:r>
            <a:r>
              <a:rPr lang="en-US" altLang="zh-CN" sz="2000" kern="100" dirty="0">
                <a:latin typeface="+mn-ea"/>
                <a:cs typeface="Times New Roman" panose="02020603050405020304" pitchFamily="18" charset="0"/>
              </a:rPr>
              <a:t>8GB</a:t>
            </a:r>
            <a:r>
              <a:rPr lang="zh-CN" altLang="en-US" sz="2000" kern="100" dirty="0">
                <a:latin typeface="+mn-ea"/>
                <a:cs typeface="Times New Roman" panose="02020603050405020304" pitchFamily="18" charset="0"/>
              </a:rPr>
              <a:t>。</a:t>
            </a:r>
            <a:endParaRPr lang="zh-CN" altLang="en-US" sz="2000" kern="100" dirty="0">
              <a:latin typeface="+mn-ea"/>
              <a:cs typeface="Times New Roman" panose="02020603050405020304" pitchFamily="18" charset="0"/>
            </a:endParaRPr>
          </a:p>
          <a:p>
            <a:pPr marL="342900" indent="-342900">
              <a:spcBef>
                <a:spcPts val="360"/>
              </a:spcBef>
              <a:spcAft>
                <a:spcPts val="240"/>
              </a:spcAft>
              <a:buFont typeface="Wingdings" panose="05000000000000000000" pitchFamily="2" charset="2"/>
              <a:buChar char="l"/>
            </a:pPr>
            <a:r>
              <a:rPr lang="en-US" altLang="zh-CN" sz="2000" kern="100" dirty="0">
                <a:latin typeface="+mn-ea"/>
                <a:cs typeface="Times New Roman" panose="02020603050405020304" pitchFamily="18" charset="0"/>
              </a:rPr>
              <a:t>/var</a:t>
            </a:r>
            <a:r>
              <a:rPr lang="zh-CN" altLang="en-US" sz="2000" kern="100" dirty="0">
                <a:latin typeface="+mn-ea"/>
                <a:cs typeface="Times New Roman" panose="02020603050405020304" pitchFamily="18" charset="0"/>
              </a:rPr>
              <a:t>分区大小为</a:t>
            </a:r>
            <a:r>
              <a:rPr lang="en-US" altLang="zh-CN" sz="2000" kern="100" dirty="0">
                <a:latin typeface="+mn-ea"/>
                <a:cs typeface="Times New Roman" panose="02020603050405020304" pitchFamily="18" charset="0"/>
              </a:rPr>
              <a:t>8GB</a:t>
            </a:r>
            <a:r>
              <a:rPr lang="zh-CN" altLang="en-US" sz="2000" kern="100" dirty="0">
                <a:latin typeface="+mn-ea"/>
                <a:cs typeface="Times New Roman" panose="02020603050405020304" pitchFamily="18" charset="0"/>
              </a:rPr>
              <a:t>。</a:t>
            </a:r>
            <a:endParaRPr lang="zh-CN" altLang="en-US" sz="2000" kern="100" dirty="0">
              <a:latin typeface="+mn-ea"/>
              <a:cs typeface="Times New Roman" panose="02020603050405020304" pitchFamily="18" charset="0"/>
            </a:endParaRPr>
          </a:p>
          <a:p>
            <a:pPr marL="342900" indent="-342900">
              <a:spcBef>
                <a:spcPts val="360"/>
              </a:spcBef>
              <a:spcAft>
                <a:spcPts val="240"/>
              </a:spcAft>
              <a:buFont typeface="Wingdings" panose="05000000000000000000" pitchFamily="2" charset="2"/>
              <a:buChar char="l"/>
            </a:pPr>
            <a:r>
              <a:rPr lang="en-US" altLang="zh-CN" sz="2000" kern="100" dirty="0">
                <a:latin typeface="+mn-ea"/>
                <a:cs typeface="Times New Roman" panose="02020603050405020304" pitchFamily="18" charset="0"/>
              </a:rPr>
              <a:t>/</a:t>
            </a:r>
            <a:r>
              <a:rPr lang="en-US" altLang="zh-CN" sz="2000" kern="100" dirty="0" err="1">
                <a:latin typeface="+mn-ea"/>
                <a:cs typeface="Times New Roman" panose="02020603050405020304" pitchFamily="18" charset="0"/>
              </a:rPr>
              <a:t>tmp</a:t>
            </a:r>
            <a:r>
              <a:rPr lang="zh-CN" altLang="en-US" sz="2000" kern="100" dirty="0">
                <a:latin typeface="+mn-ea"/>
                <a:cs typeface="Times New Roman" panose="02020603050405020304" pitchFamily="18" charset="0"/>
              </a:rPr>
              <a:t>分区大小为</a:t>
            </a:r>
            <a:r>
              <a:rPr lang="en-US" altLang="zh-CN" sz="2000" kern="100" dirty="0">
                <a:latin typeface="+mn-ea"/>
                <a:cs typeface="Times New Roman" panose="02020603050405020304" pitchFamily="18" charset="0"/>
              </a:rPr>
              <a:t>1GB</a:t>
            </a:r>
            <a:r>
              <a:rPr lang="zh-CN" altLang="en-US" sz="2000" kern="100" dirty="0">
                <a:latin typeface="+mn-ea"/>
                <a:cs typeface="Times New Roman" panose="02020603050405020304" pitchFamily="18" charset="0"/>
              </a:rPr>
              <a:t>。</a:t>
            </a:r>
            <a:endParaRPr lang="zh-CN" altLang="en-US" sz="2000" kern="100" dirty="0">
              <a:latin typeface="+mn-ea"/>
              <a:cs typeface="Times New Roman" panose="02020603050405020304" pitchFamily="18" charset="0"/>
            </a:endParaRPr>
          </a:p>
          <a:p>
            <a:pPr marL="342900" indent="-342900">
              <a:spcBef>
                <a:spcPts val="360"/>
              </a:spcBef>
              <a:spcAft>
                <a:spcPts val="240"/>
              </a:spcAft>
              <a:buFont typeface="Wingdings" panose="05000000000000000000" pitchFamily="2" charset="2"/>
              <a:buChar char="l"/>
            </a:pPr>
            <a:r>
              <a:rPr lang="zh-CN" altLang="en-US" sz="2000" kern="100" dirty="0">
                <a:latin typeface="+mn-ea"/>
                <a:cs typeface="Times New Roman" panose="02020603050405020304" pitchFamily="18" charset="0"/>
              </a:rPr>
              <a:t>预留</a:t>
            </a:r>
            <a:r>
              <a:rPr lang="en-US" altLang="zh-CN" sz="2000" kern="100" dirty="0">
                <a:latin typeface="+mn-ea"/>
                <a:cs typeface="Times New Roman" panose="02020603050405020304" pitchFamily="18" charset="0"/>
              </a:rPr>
              <a:t>60GB</a:t>
            </a:r>
            <a:r>
              <a:rPr lang="zh-CN" altLang="en-US" sz="2000" kern="100" dirty="0">
                <a:latin typeface="+mn-ea"/>
                <a:cs typeface="Times New Roman" panose="02020603050405020304" pitchFamily="18" charset="0"/>
              </a:rPr>
              <a:t>左右</a:t>
            </a:r>
            <a:endParaRPr lang="zh-CN" altLang="en-US" sz="2000" kern="100" dirty="0">
              <a:latin typeface="+mn-ea"/>
              <a:cs typeface="Times New Roman" panose="02020603050405020304" pitchFamily="18" charset="0"/>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1-2 </a:t>
            </a:r>
            <a:r>
              <a:rPr lang="zh-CN" altLang="en-US" dirty="0"/>
              <a:t>安装统信</a:t>
            </a:r>
            <a:r>
              <a:rPr lang="en-US" altLang="zh-CN" dirty="0"/>
              <a:t>UOS V20</a:t>
            </a:r>
            <a:endParaRPr lang="zh-CN" altLang="en-US" b="0" dirty="0"/>
          </a:p>
        </p:txBody>
      </p:sp>
      <p:sp>
        <p:nvSpPr>
          <p:cNvPr id="2" name="文本框 1"/>
          <p:cNvSpPr txBox="1"/>
          <p:nvPr/>
        </p:nvSpPr>
        <p:spPr>
          <a:xfrm>
            <a:off x="951184" y="1600994"/>
            <a:ext cx="10253391" cy="1884618"/>
          </a:xfrm>
          <a:prstGeom prst="rect">
            <a:avLst/>
          </a:prstGeom>
          <a:noFill/>
        </p:spPr>
        <p:txBody>
          <a:bodyPr wrap="square" rtlCol="0" anchor="t">
            <a:spAutoFit/>
          </a:bodyPr>
          <a:lstStyle/>
          <a:p>
            <a:pPr indent="266700">
              <a:lnSpc>
                <a:spcPct val="150000"/>
              </a:lnSpc>
              <a:spcBef>
                <a:spcPts val="360"/>
              </a:spcBef>
              <a:spcAft>
                <a:spcPts val="240"/>
              </a:spcAft>
            </a:pPr>
            <a:r>
              <a:rPr lang="en-US" altLang="zh-CN" sz="2000" kern="100" dirty="0">
                <a:latin typeface="+mn-ea"/>
                <a:cs typeface="Times New Roman" panose="02020603050405020304" pitchFamily="18" charset="0"/>
              </a:rPr>
              <a:t>  </a:t>
            </a:r>
            <a:r>
              <a:rPr lang="zh-CN" altLang="en-US" sz="2000" kern="100" dirty="0">
                <a:latin typeface="+mn-ea"/>
                <a:cs typeface="Times New Roman" panose="02020603050405020304" pitchFamily="18" charset="0"/>
              </a:rPr>
              <a:t>① 创建</a:t>
            </a:r>
            <a:r>
              <a:rPr lang="en-US" altLang="zh-CN" sz="2000" kern="100" dirty="0">
                <a:latin typeface="+mn-ea"/>
                <a:cs typeface="Times New Roman" panose="02020603050405020304" pitchFamily="18" charset="0"/>
              </a:rPr>
              <a:t>/boot</a:t>
            </a:r>
            <a:r>
              <a:rPr lang="zh-CN" altLang="en-US" sz="2000" kern="100" dirty="0">
                <a:latin typeface="+mn-ea"/>
                <a:cs typeface="Times New Roman" panose="02020603050405020304" pitchFamily="18" charset="0"/>
              </a:rPr>
              <a:t>分区（启动分区）。在“新挂载点将使用以下分区方案”选中“标准分区”。单击“</a:t>
            </a:r>
            <a:r>
              <a:rPr lang="en-US" altLang="zh-CN" sz="2000" kern="100" dirty="0">
                <a:latin typeface="+mn-ea"/>
                <a:cs typeface="Times New Roman" panose="02020603050405020304" pitchFamily="18" charset="0"/>
              </a:rPr>
              <a:t>+”</a:t>
            </a:r>
            <a:r>
              <a:rPr lang="zh-CN" altLang="en-US" sz="2000" kern="100" dirty="0">
                <a:latin typeface="+mn-ea"/>
                <a:cs typeface="Times New Roman" panose="02020603050405020304" pitchFamily="18" charset="0"/>
              </a:rPr>
              <a:t>按钮，如图</a:t>
            </a:r>
            <a:r>
              <a:rPr lang="en-US" altLang="zh-CN" sz="2000" kern="100" dirty="0">
                <a:latin typeface="+mn-ea"/>
                <a:cs typeface="Times New Roman" panose="02020603050405020304" pitchFamily="18" charset="0"/>
              </a:rPr>
              <a:t>1</a:t>
            </a:r>
            <a:r>
              <a:rPr lang="zh-CN" altLang="en-US" sz="2000" kern="100" dirty="0">
                <a:latin typeface="+mn-ea"/>
                <a:cs typeface="Times New Roman" panose="02020603050405020304" pitchFamily="18" charset="0"/>
              </a:rPr>
              <a:t>所示，选择挂载点为“</a:t>
            </a:r>
            <a:r>
              <a:rPr lang="en-US" altLang="zh-CN" sz="2000" kern="100" dirty="0">
                <a:latin typeface="+mn-ea"/>
                <a:cs typeface="Times New Roman" panose="02020603050405020304" pitchFamily="18" charset="0"/>
              </a:rPr>
              <a:t>/boot”</a:t>
            </a:r>
            <a:r>
              <a:rPr lang="zh-CN" altLang="en-US" sz="2000" kern="100" dirty="0">
                <a:latin typeface="+mn-ea"/>
                <a:cs typeface="Times New Roman" panose="02020603050405020304" pitchFamily="18" charset="0"/>
              </a:rPr>
              <a:t>（也可以直接输入挂载点），容量大小设置为</a:t>
            </a:r>
            <a:r>
              <a:rPr lang="en-US" altLang="zh-CN" sz="2000" kern="100" dirty="0">
                <a:latin typeface="+mn-ea"/>
                <a:cs typeface="Times New Roman" panose="02020603050405020304" pitchFamily="18" charset="0"/>
              </a:rPr>
              <a:t>500MB</a:t>
            </a:r>
            <a:r>
              <a:rPr lang="zh-CN" altLang="en-US" sz="2000" kern="100" dirty="0">
                <a:latin typeface="+mn-ea"/>
                <a:cs typeface="Times New Roman" panose="02020603050405020304" pitchFamily="18" charset="0"/>
              </a:rPr>
              <a:t>，然后单击“添加挂载点”按钮。在图</a:t>
            </a:r>
            <a:r>
              <a:rPr lang="en-US" altLang="zh-CN" sz="2000" kern="100" dirty="0">
                <a:latin typeface="+mn-ea"/>
                <a:cs typeface="Times New Roman" panose="02020603050405020304" pitchFamily="18" charset="0"/>
              </a:rPr>
              <a:t>2</a:t>
            </a:r>
            <a:r>
              <a:rPr lang="zh-CN" altLang="en-US" sz="2000" kern="100" dirty="0">
                <a:latin typeface="+mn-ea"/>
                <a:cs typeface="Times New Roman" panose="02020603050405020304" pitchFamily="18" charset="0"/>
              </a:rPr>
              <a:t>所示的界面中设置文件系统类型为默认文件系统</a:t>
            </a:r>
            <a:r>
              <a:rPr lang="en-US" altLang="zh-CN" sz="2000" kern="100" dirty="0" err="1">
                <a:latin typeface="+mn-ea"/>
                <a:cs typeface="Times New Roman" panose="02020603050405020304" pitchFamily="18" charset="0"/>
              </a:rPr>
              <a:t>xfs</a:t>
            </a:r>
            <a:r>
              <a:rPr lang="zh-CN" altLang="en-US" sz="2000" kern="100" dirty="0">
                <a:latin typeface="+mn-ea"/>
                <a:cs typeface="Times New Roman" panose="02020603050405020304" pitchFamily="18" charset="0"/>
              </a:rPr>
              <a:t>。</a:t>
            </a:r>
            <a:endParaRPr lang="en-US" altLang="zh-CN" sz="2000" kern="100" dirty="0">
              <a:latin typeface="+mn-ea"/>
              <a:cs typeface="Times New Roman" panose="02020603050405020304" pitchFamily="18" charset="0"/>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
        <p:nvSpPr>
          <p:cNvPr id="7" name="矩形 6"/>
          <p:cNvSpPr/>
          <p:nvPr/>
        </p:nvSpPr>
        <p:spPr>
          <a:xfrm>
            <a:off x="951185" y="4039395"/>
            <a:ext cx="10083924" cy="2590800"/>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338" name="图片 1"/>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289175" y="4158320"/>
            <a:ext cx="3134796" cy="2338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9" name="图片 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81991" y="4158320"/>
            <a:ext cx="3048000" cy="22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sh/>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1-2 </a:t>
            </a:r>
            <a:r>
              <a:rPr lang="zh-CN" altLang="en-US" dirty="0"/>
              <a:t>安装统信</a:t>
            </a:r>
            <a:r>
              <a:rPr lang="en-US" altLang="zh-CN" dirty="0"/>
              <a:t>UOS V20</a:t>
            </a:r>
            <a:endParaRPr lang="zh-CN" altLang="en-US" b="0" dirty="0"/>
          </a:p>
        </p:txBody>
      </p:sp>
      <p:sp>
        <p:nvSpPr>
          <p:cNvPr id="2" name="文本框 1"/>
          <p:cNvSpPr txBox="1"/>
          <p:nvPr/>
        </p:nvSpPr>
        <p:spPr>
          <a:xfrm>
            <a:off x="951184" y="1600994"/>
            <a:ext cx="10253391" cy="4423775"/>
          </a:xfrm>
          <a:prstGeom prst="rect">
            <a:avLst/>
          </a:prstGeom>
          <a:noFill/>
        </p:spPr>
        <p:txBody>
          <a:bodyPr wrap="square" rtlCol="0" anchor="t">
            <a:spAutoFit/>
          </a:bodyPr>
          <a:lstStyle/>
          <a:p>
            <a:pPr indent="266700">
              <a:lnSpc>
                <a:spcPct val="150000"/>
              </a:lnSpc>
              <a:spcBef>
                <a:spcPts val="360"/>
              </a:spcBef>
              <a:spcAft>
                <a:spcPts val="240"/>
              </a:spcAft>
            </a:pPr>
            <a:r>
              <a:rPr lang="en-US" altLang="zh-CN" sz="2000" kern="100" dirty="0">
                <a:latin typeface="+mn-ea"/>
                <a:cs typeface="Times New Roman" panose="02020603050405020304" pitchFamily="18" charset="0"/>
              </a:rPr>
              <a:t>  </a:t>
            </a:r>
            <a:r>
              <a:rPr lang="zh-CN" altLang="en-US" sz="2000" kern="100" dirty="0">
                <a:latin typeface="+mn-ea"/>
                <a:cs typeface="Times New Roman" panose="02020603050405020304" pitchFamily="18" charset="0"/>
              </a:rPr>
              <a:t>② 创建交换分区。单击“</a:t>
            </a:r>
            <a:r>
              <a:rPr lang="en-US" altLang="zh-CN" sz="2000" kern="100" dirty="0">
                <a:latin typeface="+mn-ea"/>
                <a:cs typeface="Times New Roman" panose="02020603050405020304" pitchFamily="18" charset="0"/>
              </a:rPr>
              <a:t>+”</a:t>
            </a:r>
            <a:r>
              <a:rPr lang="zh-CN" altLang="en-US" sz="2000" kern="100" dirty="0">
                <a:latin typeface="+mn-ea"/>
                <a:cs typeface="Times New Roman" panose="02020603050405020304" pitchFamily="18" charset="0"/>
              </a:rPr>
              <a:t>按钮，创建交换分区。“文件系统”类型中选择“</a:t>
            </a:r>
            <a:r>
              <a:rPr lang="en-US" altLang="zh-CN" sz="2000" kern="100" dirty="0">
                <a:latin typeface="+mn-ea"/>
                <a:cs typeface="Times New Roman" panose="02020603050405020304" pitchFamily="18" charset="0"/>
              </a:rPr>
              <a:t>swap”</a:t>
            </a:r>
            <a:r>
              <a:rPr lang="zh-CN" altLang="en-US" sz="2000" kern="100" dirty="0">
                <a:latin typeface="+mn-ea"/>
                <a:cs typeface="Times New Roman" panose="02020603050405020304" pitchFamily="18" charset="0"/>
              </a:rPr>
              <a:t>，大小一般设置为物理内存的两倍即可。例如，计算机物理内存大小为</a:t>
            </a:r>
            <a:r>
              <a:rPr lang="en-US" altLang="zh-CN" sz="2000" kern="100" dirty="0">
                <a:latin typeface="+mn-ea"/>
                <a:cs typeface="Times New Roman" panose="02020603050405020304" pitchFamily="18" charset="0"/>
              </a:rPr>
              <a:t>2GB</a:t>
            </a:r>
            <a:r>
              <a:rPr lang="zh-CN" altLang="en-US" sz="2000" kern="100" dirty="0">
                <a:latin typeface="+mn-ea"/>
                <a:cs typeface="Times New Roman" panose="02020603050405020304" pitchFamily="18" charset="0"/>
              </a:rPr>
              <a:t>，设置的</a:t>
            </a:r>
            <a:r>
              <a:rPr lang="en-US" altLang="zh-CN" sz="2000" kern="100" dirty="0">
                <a:latin typeface="+mn-ea"/>
                <a:cs typeface="Times New Roman" panose="02020603050405020304" pitchFamily="18" charset="0"/>
              </a:rPr>
              <a:t>swap</a:t>
            </a:r>
            <a:r>
              <a:rPr lang="zh-CN" altLang="en-US" sz="2000" kern="100" dirty="0">
                <a:latin typeface="+mn-ea"/>
                <a:cs typeface="Times New Roman" panose="02020603050405020304" pitchFamily="18" charset="0"/>
              </a:rPr>
              <a:t>分区大小就是</a:t>
            </a:r>
            <a:r>
              <a:rPr lang="en-US" altLang="zh-CN" sz="2000" kern="100" dirty="0">
                <a:latin typeface="+mn-ea"/>
                <a:cs typeface="Times New Roman" panose="02020603050405020304" pitchFamily="18" charset="0"/>
              </a:rPr>
              <a:t>4096MB</a:t>
            </a:r>
            <a:r>
              <a:rPr lang="zh-CN" altLang="en-US" sz="2000" kern="100" dirty="0">
                <a:latin typeface="+mn-ea"/>
                <a:cs typeface="Times New Roman" panose="02020603050405020304" pitchFamily="18" charset="0"/>
              </a:rPr>
              <a:t>（</a:t>
            </a:r>
            <a:r>
              <a:rPr lang="en-US" altLang="zh-CN" sz="2000" kern="100" dirty="0">
                <a:latin typeface="+mn-ea"/>
                <a:cs typeface="Times New Roman" panose="02020603050405020304" pitchFamily="18" charset="0"/>
              </a:rPr>
              <a:t>4GB</a:t>
            </a:r>
            <a:r>
              <a:rPr lang="zh-CN" altLang="en-US" sz="2000" kern="100" dirty="0">
                <a:latin typeface="+mn-ea"/>
                <a:cs typeface="Times New Roman" panose="02020603050405020304" pitchFamily="18" charset="0"/>
              </a:rPr>
              <a:t>）</a:t>
            </a:r>
            <a:endParaRPr lang="en-US" altLang="zh-CN" sz="2000" kern="100" dirty="0">
              <a:latin typeface="+mn-ea"/>
              <a:cs typeface="Times New Roman" panose="02020603050405020304" pitchFamily="18" charset="0"/>
            </a:endParaRPr>
          </a:p>
          <a:p>
            <a:pPr indent="266700">
              <a:lnSpc>
                <a:spcPct val="150000"/>
              </a:lnSpc>
              <a:spcBef>
                <a:spcPts val="360"/>
              </a:spcBef>
              <a:spcAft>
                <a:spcPts val="240"/>
              </a:spcAft>
            </a:pPr>
            <a:r>
              <a:rPr lang="zh-CN" altLang="en-US" sz="2000" kern="100" dirty="0">
                <a:latin typeface="+mn-ea"/>
                <a:cs typeface="Times New Roman" panose="02020603050405020304" pitchFamily="18" charset="0"/>
              </a:rPr>
              <a:t> ③ 创建</a:t>
            </a:r>
            <a:r>
              <a:rPr lang="en-US" altLang="zh-CN" sz="2000" kern="100" dirty="0">
                <a:latin typeface="+mn-ea"/>
                <a:cs typeface="Times New Roman" panose="02020603050405020304" pitchFamily="18" charset="0"/>
              </a:rPr>
              <a:t>EFI</a:t>
            </a:r>
            <a:r>
              <a:rPr lang="zh-CN" altLang="en-US" sz="2000" kern="100" dirty="0">
                <a:latin typeface="+mn-ea"/>
                <a:cs typeface="Times New Roman" panose="02020603050405020304" pitchFamily="18" charset="0"/>
              </a:rPr>
              <a:t>启动分区。用与上面类似的方法创建</a:t>
            </a:r>
            <a:r>
              <a:rPr lang="en-US" altLang="zh-CN" sz="2000" kern="100" dirty="0">
                <a:latin typeface="+mn-ea"/>
                <a:cs typeface="Times New Roman" panose="02020603050405020304" pitchFamily="18" charset="0"/>
              </a:rPr>
              <a:t>EFI</a:t>
            </a:r>
            <a:r>
              <a:rPr lang="zh-CN" altLang="en-US" sz="2000" kern="100" dirty="0">
                <a:latin typeface="+mn-ea"/>
                <a:cs typeface="Times New Roman" panose="02020603050405020304" pitchFamily="18" charset="0"/>
              </a:rPr>
              <a:t>启动分区（</a:t>
            </a:r>
            <a:r>
              <a:rPr lang="en-US" altLang="zh-CN" sz="2000" kern="100" dirty="0">
                <a:latin typeface="+mn-ea"/>
                <a:cs typeface="Times New Roman" panose="02020603050405020304" pitchFamily="18" charset="0"/>
              </a:rPr>
              <a:t>/boot/</a:t>
            </a:r>
            <a:r>
              <a:rPr lang="en-US" altLang="zh-CN" sz="2000" kern="100" dirty="0" err="1">
                <a:latin typeface="+mn-ea"/>
                <a:cs typeface="Times New Roman" panose="02020603050405020304" pitchFamily="18" charset="0"/>
              </a:rPr>
              <a:t>efi</a:t>
            </a:r>
            <a:r>
              <a:rPr lang="zh-CN" altLang="en-US" sz="2000" kern="100" dirty="0">
                <a:latin typeface="+mn-ea"/>
                <a:cs typeface="Times New Roman" panose="02020603050405020304" pitchFamily="18" charset="0"/>
              </a:rPr>
              <a:t>）大小为</a:t>
            </a:r>
            <a:r>
              <a:rPr lang="en-US" altLang="zh-CN" sz="2000" kern="100" dirty="0">
                <a:latin typeface="+mn-ea"/>
                <a:cs typeface="Times New Roman" panose="02020603050405020304" pitchFamily="18" charset="0"/>
              </a:rPr>
              <a:t>500MB</a:t>
            </a:r>
            <a:r>
              <a:rPr lang="zh-CN" altLang="en-US" sz="2000" kern="100" dirty="0">
                <a:latin typeface="+mn-ea"/>
                <a:cs typeface="Times New Roman" panose="02020603050405020304" pitchFamily="18" charset="0"/>
              </a:rPr>
              <a:t>。</a:t>
            </a:r>
            <a:endParaRPr lang="zh-CN" altLang="en-US" sz="2000" kern="100" dirty="0">
              <a:latin typeface="+mn-ea"/>
              <a:cs typeface="Times New Roman" panose="02020603050405020304" pitchFamily="18" charset="0"/>
            </a:endParaRPr>
          </a:p>
          <a:p>
            <a:pPr indent="266700">
              <a:lnSpc>
                <a:spcPct val="150000"/>
              </a:lnSpc>
              <a:spcBef>
                <a:spcPts val="360"/>
              </a:spcBef>
              <a:spcAft>
                <a:spcPts val="240"/>
              </a:spcAft>
            </a:pPr>
            <a:r>
              <a:rPr lang="zh-CN" altLang="en-US" sz="2000" kern="100" dirty="0">
                <a:latin typeface="+mn-ea"/>
                <a:cs typeface="Times New Roman" panose="02020603050405020304" pitchFamily="18" charset="0"/>
              </a:rPr>
              <a:t> ④ 创建“</a:t>
            </a:r>
            <a:r>
              <a:rPr lang="en-US" altLang="zh-CN" sz="2000" kern="100" dirty="0">
                <a:latin typeface="+mn-ea"/>
                <a:cs typeface="Times New Roman" panose="02020603050405020304" pitchFamily="18" charset="0"/>
              </a:rPr>
              <a:t>/”</a:t>
            </a:r>
            <a:r>
              <a:rPr lang="zh-CN" altLang="en-US" sz="2000" kern="100" dirty="0">
                <a:latin typeface="+mn-ea"/>
                <a:cs typeface="Times New Roman" panose="02020603050405020304" pitchFamily="18" charset="0"/>
              </a:rPr>
              <a:t>分区。用与上面类似的方法创建“</a:t>
            </a:r>
            <a:r>
              <a:rPr lang="en-US" altLang="zh-CN" sz="2000" kern="100" dirty="0">
                <a:latin typeface="+mn-ea"/>
                <a:cs typeface="Times New Roman" panose="02020603050405020304" pitchFamily="18" charset="0"/>
              </a:rPr>
              <a:t>/”</a:t>
            </a:r>
            <a:r>
              <a:rPr lang="zh-CN" altLang="en-US" sz="2000" kern="100" dirty="0">
                <a:latin typeface="+mn-ea"/>
                <a:cs typeface="Times New Roman" panose="02020603050405020304" pitchFamily="18" charset="0"/>
              </a:rPr>
              <a:t>分区大小为</a:t>
            </a:r>
            <a:r>
              <a:rPr lang="en-US" altLang="zh-CN" sz="2000" kern="100" dirty="0">
                <a:latin typeface="+mn-ea"/>
                <a:cs typeface="Times New Roman" panose="02020603050405020304" pitchFamily="18" charset="0"/>
              </a:rPr>
              <a:t>10GB</a:t>
            </a:r>
            <a:r>
              <a:rPr lang="zh-CN" altLang="en-US" sz="2000" kern="100" dirty="0">
                <a:latin typeface="+mn-ea"/>
                <a:cs typeface="Times New Roman" panose="02020603050405020304" pitchFamily="18" charset="0"/>
              </a:rPr>
              <a:t>。</a:t>
            </a:r>
            <a:endParaRPr lang="zh-CN" altLang="en-US" sz="2000" kern="100" dirty="0">
              <a:latin typeface="+mn-ea"/>
              <a:cs typeface="Times New Roman" panose="02020603050405020304" pitchFamily="18" charset="0"/>
            </a:endParaRPr>
          </a:p>
          <a:p>
            <a:pPr indent="266700">
              <a:lnSpc>
                <a:spcPct val="150000"/>
              </a:lnSpc>
              <a:spcBef>
                <a:spcPts val="360"/>
              </a:spcBef>
              <a:spcAft>
                <a:spcPts val="240"/>
              </a:spcAft>
            </a:pPr>
            <a:r>
              <a:rPr lang="zh-CN" altLang="en-US" sz="2000" kern="100" dirty="0">
                <a:latin typeface="+mn-ea"/>
                <a:cs typeface="Times New Roman" panose="02020603050405020304" pitchFamily="18" charset="0"/>
              </a:rPr>
              <a:t> ⑤ 用同样方法：创建“</a:t>
            </a:r>
            <a:r>
              <a:rPr lang="en-US" altLang="zh-CN" sz="2000" kern="100" dirty="0">
                <a:latin typeface="+mn-ea"/>
                <a:cs typeface="Times New Roman" panose="02020603050405020304" pitchFamily="18" charset="0"/>
              </a:rPr>
              <a:t>/home”</a:t>
            </a:r>
            <a:r>
              <a:rPr lang="zh-CN" altLang="en-US" sz="2000" kern="100" dirty="0">
                <a:latin typeface="+mn-ea"/>
                <a:cs typeface="Times New Roman" panose="02020603050405020304" pitchFamily="18" charset="0"/>
              </a:rPr>
              <a:t>分区大小为</a:t>
            </a:r>
            <a:r>
              <a:rPr lang="en-US" altLang="zh-CN" sz="2000" kern="100" dirty="0">
                <a:latin typeface="+mn-ea"/>
                <a:cs typeface="Times New Roman" panose="02020603050405020304" pitchFamily="18" charset="0"/>
              </a:rPr>
              <a:t>8GB</a:t>
            </a:r>
            <a:r>
              <a:rPr lang="zh-CN" altLang="en-US" sz="2000" kern="100" dirty="0">
                <a:latin typeface="+mn-ea"/>
                <a:cs typeface="Times New Roman" panose="02020603050405020304" pitchFamily="18" charset="0"/>
              </a:rPr>
              <a:t>，“</a:t>
            </a:r>
            <a:r>
              <a:rPr lang="en-US" altLang="zh-CN" sz="2000" kern="100" dirty="0">
                <a:latin typeface="+mn-ea"/>
                <a:cs typeface="Times New Roman" panose="02020603050405020304" pitchFamily="18" charset="0"/>
              </a:rPr>
              <a:t>/</a:t>
            </a:r>
            <a:r>
              <a:rPr lang="en-US" altLang="zh-CN" sz="2000" kern="100" dirty="0" err="1">
                <a:latin typeface="+mn-ea"/>
                <a:cs typeface="Times New Roman" panose="02020603050405020304" pitchFamily="18" charset="0"/>
              </a:rPr>
              <a:t>usr</a:t>
            </a:r>
            <a:r>
              <a:rPr lang="en-US" altLang="zh-CN" sz="2000" kern="100" dirty="0">
                <a:latin typeface="+mn-ea"/>
                <a:cs typeface="Times New Roman" panose="02020603050405020304" pitchFamily="18" charset="0"/>
              </a:rPr>
              <a:t>”</a:t>
            </a:r>
            <a:r>
              <a:rPr lang="zh-CN" altLang="en-US" sz="2000" kern="100" dirty="0">
                <a:latin typeface="+mn-ea"/>
                <a:cs typeface="Times New Roman" panose="02020603050405020304" pitchFamily="18" charset="0"/>
              </a:rPr>
              <a:t>分区大小为</a:t>
            </a:r>
            <a:r>
              <a:rPr lang="en-US" altLang="zh-CN" sz="2000" kern="100" dirty="0">
                <a:latin typeface="+mn-ea"/>
                <a:cs typeface="Times New Roman" panose="02020603050405020304" pitchFamily="18" charset="0"/>
              </a:rPr>
              <a:t>8GB</a:t>
            </a:r>
            <a:r>
              <a:rPr lang="zh-CN" altLang="en-US" sz="2000" kern="100" dirty="0">
                <a:latin typeface="+mn-ea"/>
                <a:cs typeface="Times New Roman" panose="02020603050405020304" pitchFamily="18" charset="0"/>
              </a:rPr>
              <a:t>，“</a:t>
            </a:r>
            <a:r>
              <a:rPr lang="en-US" altLang="zh-CN" sz="2000" kern="100" dirty="0">
                <a:latin typeface="+mn-ea"/>
                <a:cs typeface="Times New Roman" panose="02020603050405020304" pitchFamily="18" charset="0"/>
              </a:rPr>
              <a:t>/var”</a:t>
            </a:r>
            <a:r>
              <a:rPr lang="zh-CN" altLang="en-US" sz="2000" kern="100" dirty="0">
                <a:latin typeface="+mn-ea"/>
                <a:cs typeface="Times New Roman" panose="02020603050405020304" pitchFamily="18" charset="0"/>
              </a:rPr>
              <a:t>分区大小为</a:t>
            </a:r>
            <a:r>
              <a:rPr lang="en-US" altLang="zh-CN" sz="2000" kern="100" dirty="0">
                <a:latin typeface="+mn-ea"/>
                <a:cs typeface="Times New Roman" panose="02020603050405020304" pitchFamily="18" charset="0"/>
              </a:rPr>
              <a:t>8GB</a:t>
            </a:r>
            <a:r>
              <a:rPr lang="zh-CN" altLang="en-US" sz="2000" kern="100" dirty="0">
                <a:latin typeface="+mn-ea"/>
                <a:cs typeface="Times New Roman" panose="02020603050405020304" pitchFamily="18" charset="0"/>
              </a:rPr>
              <a:t>，“</a:t>
            </a:r>
            <a:r>
              <a:rPr lang="en-US" altLang="zh-CN" sz="2000" kern="100" dirty="0">
                <a:latin typeface="+mn-ea"/>
                <a:cs typeface="Times New Roman" panose="02020603050405020304" pitchFamily="18" charset="0"/>
              </a:rPr>
              <a:t>/</a:t>
            </a:r>
            <a:r>
              <a:rPr lang="en-US" altLang="zh-CN" sz="2000" kern="100" dirty="0" err="1">
                <a:latin typeface="+mn-ea"/>
                <a:cs typeface="Times New Roman" panose="02020603050405020304" pitchFamily="18" charset="0"/>
              </a:rPr>
              <a:t>tmp</a:t>
            </a:r>
            <a:r>
              <a:rPr lang="en-US" altLang="zh-CN" sz="2000" kern="100" dirty="0">
                <a:latin typeface="+mn-ea"/>
                <a:cs typeface="Times New Roman" panose="02020603050405020304" pitchFamily="18" charset="0"/>
              </a:rPr>
              <a:t>”</a:t>
            </a:r>
            <a:r>
              <a:rPr lang="zh-CN" altLang="en-US" sz="2000" kern="100" dirty="0">
                <a:latin typeface="+mn-ea"/>
                <a:cs typeface="Times New Roman" panose="02020603050405020304" pitchFamily="18" charset="0"/>
              </a:rPr>
              <a:t>分区大小为</a:t>
            </a:r>
            <a:r>
              <a:rPr lang="en-US" altLang="zh-CN" sz="2000" kern="100" dirty="0">
                <a:latin typeface="+mn-ea"/>
                <a:cs typeface="Times New Roman" panose="02020603050405020304" pitchFamily="18" charset="0"/>
              </a:rPr>
              <a:t>1GB</a:t>
            </a:r>
            <a:r>
              <a:rPr lang="zh-CN" altLang="en-US" sz="2000" kern="100" dirty="0">
                <a:latin typeface="+mn-ea"/>
                <a:cs typeface="Times New Roman" panose="02020603050405020304" pitchFamily="18" charset="0"/>
              </a:rPr>
              <a:t>。文件系统类型全部设置为“</a:t>
            </a:r>
            <a:r>
              <a:rPr lang="en-US" altLang="zh-CN" sz="2000" kern="100" dirty="0" err="1">
                <a:latin typeface="+mn-ea"/>
                <a:cs typeface="Times New Roman" panose="02020603050405020304" pitchFamily="18" charset="0"/>
              </a:rPr>
              <a:t>xfs</a:t>
            </a:r>
            <a:r>
              <a:rPr lang="en-US" altLang="zh-CN" sz="2000" kern="100" dirty="0">
                <a:latin typeface="+mn-ea"/>
                <a:cs typeface="Times New Roman" panose="02020603050405020304" pitchFamily="18" charset="0"/>
              </a:rPr>
              <a:t>”</a:t>
            </a:r>
            <a:r>
              <a:rPr lang="zh-CN" altLang="en-US" sz="2000" kern="100" dirty="0">
                <a:latin typeface="+mn-ea"/>
                <a:cs typeface="Times New Roman" panose="02020603050405020304" pitchFamily="18" charset="0"/>
              </a:rPr>
              <a:t>，设置分区类型全部为“标准分区”。</a:t>
            </a:r>
            <a:endParaRPr lang="zh-CN" altLang="en-US" sz="2000" kern="100" dirty="0">
              <a:latin typeface="+mn-ea"/>
              <a:cs typeface="Times New Roman" panose="02020603050405020304" pitchFamily="18" charset="0"/>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1-2 </a:t>
            </a:r>
            <a:r>
              <a:rPr lang="zh-CN" altLang="en-US" dirty="0"/>
              <a:t>安装统信</a:t>
            </a:r>
            <a:r>
              <a:rPr lang="en-US" altLang="zh-CN" dirty="0"/>
              <a:t>UOS V20</a:t>
            </a:r>
            <a:endParaRPr lang="zh-CN" altLang="en-US" b="0" dirty="0"/>
          </a:p>
        </p:txBody>
      </p:sp>
      <p:sp>
        <p:nvSpPr>
          <p:cNvPr id="2" name="文本框 1"/>
          <p:cNvSpPr txBox="1"/>
          <p:nvPr/>
        </p:nvSpPr>
        <p:spPr>
          <a:xfrm>
            <a:off x="951184" y="1600994"/>
            <a:ext cx="10253391" cy="1961563"/>
          </a:xfrm>
          <a:prstGeom prst="rect">
            <a:avLst/>
          </a:prstGeom>
          <a:noFill/>
        </p:spPr>
        <p:txBody>
          <a:bodyPr wrap="square" rtlCol="0" anchor="t">
            <a:spAutoFit/>
          </a:bodyPr>
          <a:lstStyle/>
          <a:p>
            <a:pPr indent="266700">
              <a:lnSpc>
                <a:spcPct val="150000"/>
              </a:lnSpc>
              <a:spcBef>
                <a:spcPts val="360"/>
              </a:spcBef>
              <a:spcAft>
                <a:spcPts val="240"/>
              </a:spcAft>
            </a:pPr>
            <a:r>
              <a:rPr lang="en-US" altLang="zh-CN" sz="2000" kern="100" dirty="0">
                <a:latin typeface="+mn-ea"/>
                <a:cs typeface="Times New Roman" panose="02020603050405020304" pitchFamily="18" charset="0"/>
              </a:rPr>
              <a:t>  </a:t>
            </a:r>
            <a:r>
              <a:rPr lang="zh-CN" altLang="en-US" sz="2000" kern="100" dirty="0">
                <a:latin typeface="+mn-ea"/>
                <a:cs typeface="Times New Roman" panose="02020603050405020304" pitchFamily="18" charset="0"/>
              </a:rPr>
              <a:t>⑥返回到安装主界面，如图所示，单击“开始安装”按钮后即可看到安装进度。在此处选择“根密码”，如图所示。</a:t>
            </a:r>
            <a:endParaRPr lang="en-US" altLang="zh-CN" sz="2000" kern="100" dirty="0">
              <a:latin typeface="+mn-ea"/>
              <a:cs typeface="Times New Roman" panose="02020603050405020304" pitchFamily="18" charset="0"/>
            </a:endParaRPr>
          </a:p>
          <a:p>
            <a:pPr indent="266700">
              <a:lnSpc>
                <a:spcPct val="150000"/>
              </a:lnSpc>
              <a:spcBef>
                <a:spcPts val="360"/>
              </a:spcBef>
              <a:spcAft>
                <a:spcPts val="240"/>
              </a:spcAft>
            </a:pPr>
            <a:r>
              <a:rPr lang="zh-CN" altLang="en-US" sz="2000" kern="100" dirty="0">
                <a:latin typeface="+mn-ea"/>
                <a:cs typeface="Times New Roman" panose="02020603050405020304" pitchFamily="18" charset="0"/>
              </a:rPr>
              <a:t>  ⑦设置根密码的密码。一定要让</a:t>
            </a:r>
            <a:r>
              <a:rPr lang="en-US" altLang="zh-CN" sz="2000" kern="100" dirty="0">
                <a:latin typeface="+mn-ea"/>
                <a:cs typeface="Times New Roman" panose="02020603050405020304" pitchFamily="18" charset="0"/>
              </a:rPr>
              <a:t>root</a:t>
            </a:r>
            <a:r>
              <a:rPr lang="zh-CN" altLang="en-US" sz="2000" kern="100" dirty="0">
                <a:latin typeface="+mn-ea"/>
                <a:cs typeface="Times New Roman" panose="02020603050405020304" pitchFamily="18" charset="0"/>
              </a:rPr>
              <a:t>管理员的密码足够复杂，否则系统将面临严重的安全问题。完成根密码设置后，单击“完成”按钮。</a:t>
            </a:r>
            <a:endParaRPr lang="en-US" altLang="zh-CN" sz="2000" kern="100" dirty="0">
              <a:latin typeface="+mn-ea"/>
              <a:cs typeface="Times New Roman" panose="02020603050405020304" pitchFamily="18" charset="0"/>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
        <p:nvSpPr>
          <p:cNvPr id="7" name="矩形 6"/>
          <p:cNvSpPr/>
          <p:nvPr/>
        </p:nvSpPr>
        <p:spPr>
          <a:xfrm>
            <a:off x="951185" y="3714957"/>
            <a:ext cx="10083924" cy="2305637"/>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362" name="图片 1"/>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198029" y="3810793"/>
            <a:ext cx="2776365" cy="2064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3" name="图片 1"/>
          <p:cNvPicPr>
            <a:picLocks noChangeAspect="1" noChangeArrowheads="1"/>
          </p:cNvPicPr>
          <p:nvPr/>
        </p:nvPicPr>
        <p:blipFill>
          <a:blip r:embed="rId2">
            <a:extLst>
              <a:ext uri="{28A0092B-C50C-407E-A947-70E740481C1C}">
                <a14:useLocalDpi xmlns:a14="http://schemas.microsoft.com/office/drawing/2010/main" val="0"/>
              </a:ext>
            </a:extLst>
          </a:blip>
          <a:srcRect t="13266"/>
          <a:stretch>
            <a:fillRect/>
          </a:stretch>
        </p:blipFill>
        <p:spPr bwMode="auto">
          <a:xfrm>
            <a:off x="5449845" y="4039394"/>
            <a:ext cx="5067300" cy="149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sh/>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1-2 </a:t>
            </a:r>
            <a:r>
              <a:rPr lang="zh-CN" altLang="en-US" dirty="0"/>
              <a:t>安装统信</a:t>
            </a:r>
            <a:r>
              <a:rPr lang="en-US" altLang="zh-CN" dirty="0"/>
              <a:t>UOS V20</a:t>
            </a:r>
            <a:endParaRPr lang="zh-CN" altLang="en-US" b="0" dirty="0"/>
          </a:p>
        </p:txBody>
      </p:sp>
      <p:sp>
        <p:nvSpPr>
          <p:cNvPr id="2" name="文本框 1"/>
          <p:cNvSpPr txBox="1"/>
          <p:nvPr/>
        </p:nvSpPr>
        <p:spPr>
          <a:xfrm>
            <a:off x="951184" y="1600994"/>
            <a:ext cx="6062391" cy="4346831"/>
          </a:xfrm>
          <a:prstGeom prst="rect">
            <a:avLst/>
          </a:prstGeom>
          <a:noFill/>
        </p:spPr>
        <p:txBody>
          <a:bodyPr wrap="square" rtlCol="0" anchor="t">
            <a:spAutoFit/>
          </a:bodyPr>
          <a:lstStyle/>
          <a:p>
            <a:pPr indent="266700">
              <a:lnSpc>
                <a:spcPct val="150000"/>
              </a:lnSpc>
              <a:spcBef>
                <a:spcPts val="360"/>
              </a:spcBef>
              <a:spcAft>
                <a:spcPts val="240"/>
              </a:spcAft>
            </a:pPr>
            <a:r>
              <a:rPr lang="en-US" altLang="zh-CN" sz="2000" kern="100" dirty="0">
                <a:latin typeface="+mn-ea"/>
                <a:cs typeface="Times New Roman" panose="02020603050405020304" pitchFamily="18" charset="0"/>
              </a:rPr>
              <a:t> </a:t>
            </a:r>
            <a:r>
              <a:rPr lang="zh-CN" altLang="en-US" sz="2000" kern="100" dirty="0">
                <a:latin typeface="+mn-ea"/>
                <a:cs typeface="Times New Roman" panose="02020603050405020304" pitchFamily="18" charset="0"/>
              </a:rPr>
              <a:t>⑧返回安装信息摘要界面，如图所示，单击“创建用户”按钮后，即可看到设置普通账户和密码界面，如图所示，例如，该账户的用户名为“</a:t>
            </a:r>
            <a:r>
              <a:rPr lang="en-US" altLang="zh-CN" sz="2000" kern="100" dirty="0" err="1">
                <a:latin typeface="+mn-ea"/>
                <a:cs typeface="Times New Roman" panose="02020603050405020304" pitchFamily="18" charset="0"/>
              </a:rPr>
              <a:t>yangyun</a:t>
            </a:r>
            <a:r>
              <a:rPr lang="en-US" altLang="zh-CN" sz="2000" kern="100" dirty="0">
                <a:latin typeface="+mn-ea"/>
                <a:cs typeface="Times New Roman" panose="02020603050405020304" pitchFamily="18" charset="0"/>
              </a:rPr>
              <a:t>”</a:t>
            </a:r>
            <a:r>
              <a:rPr lang="zh-CN" altLang="en-US" sz="2000" kern="100" dirty="0">
                <a:latin typeface="+mn-ea"/>
                <a:cs typeface="Times New Roman" panose="02020603050405020304" pitchFamily="18" charset="0"/>
              </a:rPr>
              <a:t>，密码为“</a:t>
            </a:r>
            <a:r>
              <a:rPr lang="en-US" altLang="zh-CN" sz="2000" kern="100" dirty="0">
                <a:latin typeface="+mn-ea"/>
                <a:cs typeface="Times New Roman" panose="02020603050405020304" pitchFamily="18" charset="0"/>
              </a:rPr>
              <a:t>passw0@d”</a:t>
            </a:r>
            <a:r>
              <a:rPr lang="zh-CN" altLang="en-US" sz="2000" kern="100" dirty="0">
                <a:latin typeface="+mn-ea"/>
                <a:cs typeface="Times New Roman" panose="02020603050405020304" pitchFamily="18" charset="0"/>
              </a:rPr>
              <a:t>，单击“完成”按钮。</a:t>
            </a:r>
            <a:r>
              <a:rPr lang="en-US" altLang="zh-CN" sz="2000" kern="100" dirty="0">
                <a:latin typeface="+mn-ea"/>
                <a:cs typeface="Times New Roman" panose="02020603050405020304" pitchFamily="18" charset="0"/>
              </a:rPr>
              <a:t> </a:t>
            </a:r>
            <a:endParaRPr lang="en-US" altLang="zh-CN" sz="2000" kern="100" dirty="0">
              <a:latin typeface="+mn-ea"/>
              <a:cs typeface="Times New Roman" panose="02020603050405020304" pitchFamily="18" charset="0"/>
            </a:endParaRPr>
          </a:p>
          <a:p>
            <a:pPr indent="266700">
              <a:lnSpc>
                <a:spcPct val="150000"/>
              </a:lnSpc>
              <a:spcBef>
                <a:spcPts val="360"/>
              </a:spcBef>
              <a:spcAft>
                <a:spcPts val="240"/>
              </a:spcAft>
            </a:pPr>
            <a:r>
              <a:rPr lang="zh-CN" altLang="en-US" sz="2000" kern="100" dirty="0">
                <a:latin typeface="+mn-ea"/>
                <a:cs typeface="Times New Roman" panose="02020603050405020304" pitchFamily="18" charset="0"/>
              </a:rPr>
              <a:t>⑨返回安装信息摘要界面，单击“开始安装”按钮。十几分钟后，统信</a:t>
            </a:r>
            <a:r>
              <a:rPr lang="en-US" altLang="zh-CN" sz="2000" kern="100" dirty="0">
                <a:latin typeface="+mn-ea"/>
                <a:cs typeface="Times New Roman" panose="02020603050405020304" pitchFamily="18" charset="0"/>
              </a:rPr>
              <a:t>UOS V20</a:t>
            </a:r>
            <a:r>
              <a:rPr lang="zh-CN" altLang="en-US" sz="2000" kern="100" dirty="0">
                <a:latin typeface="+mn-ea"/>
                <a:cs typeface="Times New Roman" panose="02020603050405020304" pitchFamily="18" charset="0"/>
              </a:rPr>
              <a:t>系统完成安装，单击“重启系统”，系统将会重启，。</a:t>
            </a:r>
            <a:endParaRPr lang="en-US" altLang="zh-CN" sz="2000" kern="100" dirty="0">
              <a:latin typeface="+mn-ea"/>
              <a:cs typeface="Times New Roman" panose="02020603050405020304" pitchFamily="18" charset="0"/>
            </a:endParaRPr>
          </a:p>
          <a:p>
            <a:pPr indent="266700">
              <a:lnSpc>
                <a:spcPct val="150000"/>
              </a:lnSpc>
              <a:spcBef>
                <a:spcPts val="360"/>
              </a:spcBef>
              <a:spcAft>
                <a:spcPts val="240"/>
              </a:spcAft>
            </a:pPr>
            <a:r>
              <a:rPr lang="zh-CN" altLang="en-US" sz="2000" kern="100" dirty="0">
                <a:latin typeface="+mn-ea"/>
                <a:cs typeface="Times New Roman" panose="02020603050405020304" pitchFamily="18" charset="0"/>
              </a:rPr>
              <a:t>⑩重启系统后将看到系统初始设置界面，单击“许可信息”选项。</a:t>
            </a:r>
            <a:endParaRPr lang="zh-CN" altLang="en-US" sz="2000" kern="100" dirty="0">
              <a:latin typeface="+mn-ea"/>
              <a:cs typeface="Times New Roman" panose="02020603050405020304" pitchFamily="18" charset="0"/>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
        <p:nvSpPr>
          <p:cNvPr id="7" name="矩形 6"/>
          <p:cNvSpPr/>
          <p:nvPr/>
        </p:nvSpPr>
        <p:spPr>
          <a:xfrm>
            <a:off x="7106840" y="1829594"/>
            <a:ext cx="4140325" cy="4572000"/>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386"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132700" y="1949983"/>
            <a:ext cx="4114801" cy="2158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7" name="图片 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970900" y="4125113"/>
            <a:ext cx="2438400" cy="2141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sh/>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1-2 </a:t>
            </a:r>
            <a:r>
              <a:rPr lang="zh-CN" altLang="en-US" dirty="0"/>
              <a:t>安装统信</a:t>
            </a:r>
            <a:r>
              <a:rPr lang="en-US" altLang="zh-CN" dirty="0"/>
              <a:t>UOS V20</a:t>
            </a:r>
            <a:endParaRPr lang="zh-CN" altLang="en-US" b="0" dirty="0"/>
          </a:p>
        </p:txBody>
      </p:sp>
      <p:sp>
        <p:nvSpPr>
          <p:cNvPr id="2" name="文本框 1"/>
          <p:cNvSpPr txBox="1"/>
          <p:nvPr/>
        </p:nvSpPr>
        <p:spPr>
          <a:xfrm>
            <a:off x="951184" y="1600994"/>
            <a:ext cx="6062391" cy="3884653"/>
          </a:xfrm>
          <a:prstGeom prst="rect">
            <a:avLst/>
          </a:prstGeom>
          <a:noFill/>
        </p:spPr>
        <p:txBody>
          <a:bodyPr wrap="square" rtlCol="0" anchor="t">
            <a:spAutoFit/>
          </a:bodyPr>
          <a:lstStyle/>
          <a:p>
            <a:pPr indent="266700">
              <a:lnSpc>
                <a:spcPct val="150000"/>
              </a:lnSpc>
              <a:spcBef>
                <a:spcPts val="360"/>
              </a:spcBef>
              <a:spcAft>
                <a:spcPts val="240"/>
              </a:spcAft>
            </a:pPr>
            <a:r>
              <a:rPr lang="en-US" altLang="zh-CN" sz="2000" kern="100" dirty="0">
                <a:latin typeface="+mn-ea"/>
                <a:cs typeface="Times New Roman" panose="02020603050405020304" pitchFamily="18" charset="0"/>
              </a:rPr>
              <a:t> </a:t>
            </a:r>
            <a:r>
              <a:rPr lang="zh-CN" altLang="en-US" sz="2000" kern="100" dirty="0">
                <a:latin typeface="+mn-ea"/>
                <a:cs typeface="Times New Roman" panose="02020603050405020304" pitchFamily="18" charset="0"/>
              </a:rPr>
              <a:t>⑪选中“我同意许可协议”复选框，然后单击左上角的“完成”按钮。返回系统初始设置界面后，单击“结束配置”按钮，系统自动重启。</a:t>
            </a:r>
            <a:endParaRPr lang="en-US" altLang="zh-CN" sz="2000" kern="100" dirty="0">
              <a:latin typeface="+mn-ea"/>
              <a:cs typeface="Times New Roman" panose="02020603050405020304" pitchFamily="18" charset="0"/>
            </a:endParaRPr>
          </a:p>
          <a:p>
            <a:pPr indent="266700">
              <a:lnSpc>
                <a:spcPct val="150000"/>
              </a:lnSpc>
              <a:spcBef>
                <a:spcPts val="360"/>
              </a:spcBef>
              <a:spcAft>
                <a:spcPts val="240"/>
              </a:spcAft>
            </a:pPr>
            <a:r>
              <a:rPr lang="zh-CN" altLang="en-US" sz="2000" kern="100" dirty="0">
                <a:latin typeface="+mn-ea"/>
                <a:cs typeface="Times New Roman" panose="02020603050405020304" pitchFamily="18" charset="0"/>
              </a:rPr>
              <a:t>⑫重启后，出现图所示的用户登入界面，输入用户名和密码等信息。例如，用户名为“</a:t>
            </a:r>
            <a:r>
              <a:rPr lang="en-US" altLang="zh-CN" sz="2000" kern="100" dirty="0" err="1">
                <a:latin typeface="+mn-ea"/>
                <a:cs typeface="Times New Roman" panose="02020603050405020304" pitchFamily="18" charset="0"/>
              </a:rPr>
              <a:t>yangyun</a:t>
            </a:r>
            <a:r>
              <a:rPr lang="en-US" altLang="zh-CN" sz="2000" kern="100" dirty="0">
                <a:latin typeface="+mn-ea"/>
                <a:cs typeface="Times New Roman" panose="02020603050405020304" pitchFamily="18" charset="0"/>
              </a:rPr>
              <a:t>”</a:t>
            </a:r>
            <a:r>
              <a:rPr lang="zh-CN" altLang="en-US" sz="2000" kern="100" dirty="0">
                <a:latin typeface="+mn-ea"/>
                <a:cs typeface="Times New Roman" panose="02020603050405020304" pitchFamily="18" charset="0"/>
              </a:rPr>
              <a:t>，密码为“</a:t>
            </a:r>
            <a:r>
              <a:rPr lang="en-US" altLang="zh-CN" sz="2000" kern="100" dirty="0">
                <a:latin typeface="+mn-ea"/>
                <a:cs typeface="Times New Roman" panose="02020603050405020304" pitchFamily="18" charset="0"/>
              </a:rPr>
              <a:t>passw0@d”</a:t>
            </a:r>
            <a:r>
              <a:rPr lang="zh-CN" altLang="en-US" sz="2000" kern="100" dirty="0">
                <a:latin typeface="+mn-ea"/>
                <a:cs typeface="Times New Roman" panose="02020603050405020304" pitchFamily="18" charset="0"/>
              </a:rPr>
              <a:t>，单击“</a:t>
            </a:r>
            <a:r>
              <a:rPr lang="en-US" altLang="zh-CN" sz="1800" kern="1000" dirty="0">
                <a:effectLst/>
                <a:latin typeface="方正兰亭刊黑_GBK"/>
                <a:ea typeface="方正兰亭刊黑_GBK"/>
                <a:cs typeface="Times New Roman" panose="02020603050405020304" pitchFamily="18" charset="0"/>
                <a:sym typeface="Wingdings" panose="05000000000000000000" pitchFamily="2" charset="2"/>
              </a:rPr>
              <a:t></a:t>
            </a:r>
            <a:r>
              <a:rPr lang="zh-CN" altLang="en-US" sz="2000" kern="100" dirty="0">
                <a:latin typeface="+mn-ea"/>
                <a:cs typeface="Times New Roman" panose="02020603050405020304" pitchFamily="18" charset="0"/>
              </a:rPr>
              <a:t>”按钮，则登入系统。</a:t>
            </a:r>
            <a:endParaRPr lang="en-US" altLang="zh-CN" sz="2000" kern="100" dirty="0">
              <a:latin typeface="+mn-ea"/>
              <a:cs typeface="Times New Roman" panose="02020603050405020304" pitchFamily="18" charset="0"/>
            </a:endParaRPr>
          </a:p>
          <a:p>
            <a:pPr indent="266700">
              <a:lnSpc>
                <a:spcPct val="150000"/>
              </a:lnSpc>
              <a:spcBef>
                <a:spcPts val="360"/>
              </a:spcBef>
              <a:spcAft>
                <a:spcPts val="240"/>
              </a:spcAft>
            </a:pPr>
            <a:r>
              <a:rPr lang="zh-CN" altLang="en-US" sz="2000" kern="100" dirty="0">
                <a:latin typeface="+mn-ea"/>
                <a:cs typeface="Times New Roman" panose="02020603050405020304" pitchFamily="18" charset="0"/>
              </a:rPr>
              <a:t>⑬统信</a:t>
            </a:r>
            <a:r>
              <a:rPr lang="en-US" altLang="zh-CN" sz="2000" kern="100" dirty="0">
                <a:latin typeface="+mn-ea"/>
                <a:cs typeface="Times New Roman" panose="02020603050405020304" pitchFamily="18" charset="0"/>
              </a:rPr>
              <a:t>UOS V20</a:t>
            </a:r>
            <a:r>
              <a:rPr lang="zh-CN" altLang="en-US" sz="2000" kern="100" dirty="0">
                <a:latin typeface="+mn-ea"/>
                <a:cs typeface="Times New Roman" panose="02020603050405020304" pitchFamily="18" charset="0"/>
              </a:rPr>
              <a:t>系统登入后的界面，如图所示。</a:t>
            </a:r>
            <a:endParaRPr lang="zh-CN" altLang="en-US" sz="2000" kern="100" dirty="0">
              <a:latin typeface="+mn-ea"/>
              <a:cs typeface="Times New Roman" panose="02020603050405020304" pitchFamily="18" charset="0"/>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
        <p:nvSpPr>
          <p:cNvPr id="7" name="矩形 6"/>
          <p:cNvSpPr/>
          <p:nvPr/>
        </p:nvSpPr>
        <p:spPr>
          <a:xfrm>
            <a:off x="7106840" y="1829594"/>
            <a:ext cx="4140325" cy="4572000"/>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410" name="图片 1"/>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7878087" y="1870598"/>
            <a:ext cx="2824484" cy="2115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1" name="图片 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878087" y="4115594"/>
            <a:ext cx="2817219" cy="2115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sh/>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1-3  RPM</a:t>
            </a:r>
            <a:r>
              <a:rPr lang="zh-CN" altLang="en-US" dirty="0"/>
              <a:t>软件包管理器</a:t>
            </a:r>
            <a:endParaRPr lang="zh-CN" altLang="en-US" b="0" dirty="0"/>
          </a:p>
        </p:txBody>
      </p:sp>
      <p:sp>
        <p:nvSpPr>
          <p:cNvPr id="2" name="文本框 1"/>
          <p:cNvSpPr txBox="1"/>
          <p:nvPr/>
        </p:nvSpPr>
        <p:spPr>
          <a:xfrm>
            <a:off x="951184" y="1600994"/>
            <a:ext cx="10083924" cy="1961563"/>
          </a:xfrm>
          <a:prstGeom prst="rect">
            <a:avLst/>
          </a:prstGeom>
          <a:noFill/>
        </p:spPr>
        <p:txBody>
          <a:bodyPr wrap="square" rtlCol="0" anchor="t">
            <a:spAutoFit/>
          </a:bodyPr>
          <a:lstStyle/>
          <a:p>
            <a:pPr indent="266700">
              <a:lnSpc>
                <a:spcPct val="150000"/>
              </a:lnSpc>
              <a:spcBef>
                <a:spcPts val="360"/>
              </a:spcBef>
              <a:spcAft>
                <a:spcPts val="240"/>
              </a:spcAft>
            </a:pPr>
            <a:r>
              <a:rPr lang="zh-CN" altLang="en-US" sz="2000" kern="100" dirty="0">
                <a:latin typeface="+mn-ea"/>
                <a:cs typeface="Times New Roman" panose="02020603050405020304" pitchFamily="18" charset="0"/>
              </a:rPr>
              <a:t>  红帽软件包管理器（</a:t>
            </a:r>
            <a:r>
              <a:rPr lang="en-US" altLang="zh-CN" sz="2000" kern="100" dirty="0">
                <a:latin typeface="+mn-ea"/>
                <a:cs typeface="Times New Roman" panose="02020603050405020304" pitchFamily="18" charset="0"/>
              </a:rPr>
              <a:t>Red Hat Package Manager</a:t>
            </a:r>
            <a:r>
              <a:rPr lang="zh-CN" altLang="en-US" sz="2000" kern="100" dirty="0">
                <a:latin typeface="+mn-ea"/>
                <a:cs typeface="Times New Roman" panose="02020603050405020304" pitchFamily="18" charset="0"/>
              </a:rPr>
              <a:t>，</a:t>
            </a:r>
            <a:r>
              <a:rPr lang="en-US" altLang="zh-CN" sz="2000" kern="100" dirty="0">
                <a:latin typeface="+mn-ea"/>
                <a:cs typeface="Times New Roman" panose="02020603050405020304" pitchFamily="18" charset="0"/>
              </a:rPr>
              <a:t>RPM</a:t>
            </a:r>
            <a:r>
              <a:rPr lang="zh-CN" altLang="en-US" sz="2000" kern="100" dirty="0">
                <a:latin typeface="+mn-ea"/>
                <a:cs typeface="Times New Roman" panose="02020603050405020304" pitchFamily="18" charset="0"/>
              </a:rPr>
              <a:t>）是国产操作系统广泛使用的软件包管理器。</a:t>
            </a:r>
            <a:endParaRPr lang="en-US" altLang="zh-CN" sz="2000" kern="100" dirty="0">
              <a:latin typeface="+mn-ea"/>
              <a:cs typeface="Times New Roman" panose="02020603050405020304" pitchFamily="18" charset="0"/>
            </a:endParaRPr>
          </a:p>
          <a:p>
            <a:pPr indent="266700">
              <a:lnSpc>
                <a:spcPct val="150000"/>
              </a:lnSpc>
              <a:spcBef>
                <a:spcPts val="360"/>
              </a:spcBef>
              <a:spcAft>
                <a:spcPts val="240"/>
              </a:spcAft>
            </a:pPr>
            <a:r>
              <a:rPr lang="en-US" altLang="zh-CN" sz="2000" kern="100" dirty="0">
                <a:latin typeface="+mn-ea"/>
                <a:cs typeface="Times New Roman" panose="02020603050405020304" pitchFamily="18" charset="0"/>
              </a:rPr>
              <a:t>  RPM</a:t>
            </a:r>
            <a:r>
              <a:rPr lang="zh-CN" altLang="en-US" sz="2000" kern="100" dirty="0">
                <a:latin typeface="+mn-ea"/>
                <a:cs typeface="Times New Roman" panose="02020603050405020304" pitchFamily="18" charset="0"/>
              </a:rPr>
              <a:t>有点像</a:t>
            </a:r>
            <a:r>
              <a:rPr lang="en-US" altLang="zh-CN" sz="2000" kern="100" dirty="0">
                <a:latin typeface="+mn-ea"/>
                <a:cs typeface="Times New Roman" panose="02020603050405020304" pitchFamily="18" charset="0"/>
              </a:rPr>
              <a:t>Windows</a:t>
            </a:r>
            <a:r>
              <a:rPr lang="zh-CN" altLang="en-US" sz="2000" kern="100" dirty="0">
                <a:latin typeface="+mn-ea"/>
                <a:cs typeface="Times New Roman" panose="02020603050405020304" pitchFamily="18" charset="0"/>
              </a:rPr>
              <a:t>操作系统中的控制面板，它会建立统一的数据库文件，详细记录软件信息并自动分析依赖关系。表中所示为一些常用的</a:t>
            </a:r>
            <a:r>
              <a:rPr lang="en-US" altLang="zh-CN" sz="2000" kern="100" dirty="0">
                <a:latin typeface="+mn-ea"/>
                <a:cs typeface="Times New Roman" panose="02020603050405020304" pitchFamily="18" charset="0"/>
              </a:rPr>
              <a:t>RPM</a:t>
            </a:r>
            <a:r>
              <a:rPr lang="zh-CN" altLang="en-US" sz="2000" kern="100" dirty="0">
                <a:latin typeface="+mn-ea"/>
                <a:cs typeface="Times New Roman" panose="02020603050405020304" pitchFamily="18" charset="0"/>
              </a:rPr>
              <a:t>软件包命令。</a:t>
            </a:r>
            <a:endParaRPr lang="zh-CN" altLang="en-US" sz="2000" kern="100" dirty="0">
              <a:latin typeface="+mn-ea"/>
              <a:cs typeface="Times New Roman" panose="02020603050405020304" pitchFamily="18" charset="0"/>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
        <p:nvSpPr>
          <p:cNvPr id="7" name="矩形 6"/>
          <p:cNvSpPr/>
          <p:nvPr/>
        </p:nvSpPr>
        <p:spPr>
          <a:xfrm>
            <a:off x="1069975" y="3810795"/>
            <a:ext cx="9982039" cy="2366702"/>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a:stretch>
            <a:fillRect/>
          </a:stretch>
        </p:blipFill>
        <p:spPr>
          <a:xfrm>
            <a:off x="2822575" y="4008847"/>
            <a:ext cx="5625084" cy="2214372"/>
          </a:xfrm>
          <a:prstGeom prst="rect">
            <a:avLst/>
          </a:prstGeom>
        </p:spPr>
      </p:pic>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endParaRPr lang="zh-CN" altLang="en-US" dirty="0"/>
          </a:p>
        </p:txBody>
      </p:sp>
      <p:sp>
        <p:nvSpPr>
          <p:cNvPr id="3" name="内容占位符 2"/>
          <p:cNvSpPr>
            <a:spLocks noGrp="1"/>
          </p:cNvSpPr>
          <p:nvPr>
            <p:ph idx="1"/>
          </p:nvPr>
        </p:nvSpPr>
        <p:spPr/>
        <p:txBody>
          <a:bodyPr/>
          <a:lstStyle/>
          <a:p>
            <a:endParaRPr lang="zh-CN" altLang="en-US"/>
          </a:p>
        </p:txBody>
      </p:sp>
      <p:sp>
        <p:nvSpPr>
          <p:cNvPr id="4" name="Freeform 3"/>
          <p:cNvSpPr/>
          <p:nvPr/>
        </p:nvSpPr>
        <p:spPr>
          <a:xfrm>
            <a:off x="-73026" y="0"/>
            <a:ext cx="12344401" cy="6859588"/>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7" name="Freeform 3"/>
          <p:cNvSpPr/>
          <p:nvPr/>
        </p:nvSpPr>
        <p:spPr>
          <a:xfrm>
            <a:off x="4956175" y="967739"/>
            <a:ext cx="6629399" cy="2538253"/>
          </a:xfrm>
          <a:custGeom>
            <a:avLst/>
            <a:gdLst>
              <a:gd name="connsiteX0" fmla="*/ 0 w 7560564"/>
              <a:gd name="connsiteY0" fmla="*/ 282448 h 3275076"/>
              <a:gd name="connsiteX1" fmla="*/ 282473 w 7560564"/>
              <a:gd name="connsiteY1" fmla="*/ 0 h 3275076"/>
              <a:gd name="connsiteX2" fmla="*/ 7278116 w 7560564"/>
              <a:gd name="connsiteY2" fmla="*/ 0 h 3275076"/>
              <a:gd name="connsiteX3" fmla="*/ 7560563 w 7560564"/>
              <a:gd name="connsiteY3" fmla="*/ 282448 h 3275076"/>
              <a:gd name="connsiteX4" fmla="*/ 7560563 w 7560564"/>
              <a:gd name="connsiteY4" fmla="*/ 2992602 h 3275076"/>
              <a:gd name="connsiteX5" fmla="*/ 7278116 w 7560564"/>
              <a:gd name="connsiteY5" fmla="*/ 3275075 h 3275076"/>
              <a:gd name="connsiteX6" fmla="*/ 282473 w 7560564"/>
              <a:gd name="connsiteY6" fmla="*/ 3275075 h 3275076"/>
              <a:gd name="connsiteX7" fmla="*/ 0 w 7560564"/>
              <a:gd name="connsiteY7" fmla="*/ 2992602 h 3275076"/>
              <a:gd name="connsiteX8" fmla="*/ 0 w 7560564"/>
              <a:gd name="connsiteY8" fmla="*/ 282448 h 32750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560564" h="3275076">
                <a:moveTo>
                  <a:pt x="0" y="282448"/>
                </a:moveTo>
                <a:cubicBezTo>
                  <a:pt x="0" y="126492"/>
                  <a:pt x="126466" y="0"/>
                  <a:pt x="282473" y="0"/>
                </a:cubicBezTo>
                <a:lnTo>
                  <a:pt x="7278116" y="0"/>
                </a:lnTo>
                <a:cubicBezTo>
                  <a:pt x="7434071" y="0"/>
                  <a:pt x="7560563" y="126492"/>
                  <a:pt x="7560563" y="282448"/>
                </a:cubicBezTo>
                <a:lnTo>
                  <a:pt x="7560563" y="2992602"/>
                </a:lnTo>
                <a:cubicBezTo>
                  <a:pt x="7560563" y="3148609"/>
                  <a:pt x="7434071" y="3275075"/>
                  <a:pt x="7278116" y="3275075"/>
                </a:cubicBezTo>
                <a:lnTo>
                  <a:pt x="282473" y="3275075"/>
                </a:lnTo>
                <a:cubicBezTo>
                  <a:pt x="126466" y="3275075"/>
                  <a:pt x="0" y="3148609"/>
                  <a:pt x="0" y="2992602"/>
                </a:cubicBezTo>
                <a:lnTo>
                  <a:pt x="0" y="282448"/>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8" name="TextBox 1"/>
          <p:cNvSpPr txBox="1"/>
          <p:nvPr/>
        </p:nvSpPr>
        <p:spPr>
          <a:xfrm>
            <a:off x="2172326" y="711365"/>
            <a:ext cx="1359346" cy="886482"/>
          </a:xfrm>
          <a:prstGeom prst="rect">
            <a:avLst/>
          </a:prstGeom>
          <a:noFill/>
        </p:spPr>
        <p:txBody>
          <a:bodyPr wrap="none" lIns="0" tIns="0" rIns="0" bIns="60981" rtlCol="0">
            <a:spAutoFit/>
          </a:bodyPr>
          <a:lstStyle/>
          <a:p>
            <a:pPr marL="0" marR="0" lvl="0" indent="0" algn="l" defTabSz="1219200" rtl="0" eaLnBrk="1" fontAlgn="auto" latinLnBrk="0" hangingPunct="1">
              <a:lnSpc>
                <a:spcPts val="6935"/>
              </a:lnSpc>
              <a:spcBef>
                <a:spcPts val="0"/>
              </a:spcBef>
              <a:spcAft>
                <a:spcPts val="0"/>
              </a:spcAft>
              <a:buClrTx/>
              <a:buSzTx/>
              <a:buFontTx/>
              <a:buNone/>
              <a:defRPr/>
            </a:pPr>
            <a:r>
              <a:rPr kumimoji="0" lang="zh-CN" altLang="en-US" sz="53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思政</a:t>
            </a:r>
            <a:endParaRPr kumimoji="0" lang="en-US" altLang="zh-CN" sz="53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endParaRPr>
          </a:p>
        </p:txBody>
      </p:sp>
      <p:sp>
        <p:nvSpPr>
          <p:cNvPr id="9" name="TextBox 1"/>
          <p:cNvSpPr txBox="1"/>
          <p:nvPr/>
        </p:nvSpPr>
        <p:spPr>
          <a:xfrm>
            <a:off x="2233987" y="1642914"/>
            <a:ext cx="1261564" cy="272596"/>
          </a:xfrm>
          <a:prstGeom prst="rect">
            <a:avLst/>
          </a:prstGeom>
          <a:noFill/>
        </p:spPr>
        <p:txBody>
          <a:bodyPr wrap="none" lIns="0" tIns="0" rIns="0" bIns="60981" rtlCol="0">
            <a:spAutoFit/>
          </a:bodyPr>
          <a:lstStyle/>
          <a:p>
            <a:pPr marL="0" marR="0" lvl="0" indent="0" algn="l" defTabSz="1219200" rtl="0" eaLnBrk="1" fontAlgn="auto" latinLnBrk="0" hangingPunct="1">
              <a:lnSpc>
                <a:spcPts val="1600"/>
              </a:lnSpc>
              <a:spcBef>
                <a:spcPts val="0"/>
              </a:spcBef>
              <a:spcAft>
                <a:spcPts val="0"/>
              </a:spcAft>
              <a:buClrTx/>
              <a:buSzTx/>
              <a:buFontTx/>
              <a:buNone/>
              <a:defRPr/>
            </a:pPr>
            <a:r>
              <a:rPr kumimoji="0" lang="en-US" altLang="zh-CN" sz="1900" b="0" i="0" u="none" strike="noStrike" kern="1200" cap="none" spc="0" normalizeH="0" baseline="0" noProof="0" dirty="0">
                <a:ln>
                  <a:noFill/>
                </a:ln>
                <a:solidFill>
                  <a:srgbClr val="4197DF"/>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IDEOLOGY</a:t>
            </a:r>
            <a:endParaRPr kumimoji="0" lang="en-US" altLang="zh-CN" sz="1900" b="0" i="0" u="none" strike="noStrike" kern="1200" cap="none" spc="0" normalizeH="0" baseline="0" noProof="0" dirty="0">
              <a:ln>
                <a:noFill/>
              </a:ln>
              <a:solidFill>
                <a:srgbClr val="4197DF"/>
              </a:solidFill>
              <a:effectLst/>
              <a:uLnTx/>
              <a:uFillTx/>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TextBox 1"/>
          <p:cNvSpPr txBox="1"/>
          <p:nvPr/>
        </p:nvSpPr>
        <p:spPr>
          <a:xfrm>
            <a:off x="3567791" y="762794"/>
            <a:ext cx="718145" cy="810436"/>
          </a:xfrm>
          <a:prstGeom prst="rect">
            <a:avLst/>
          </a:prstGeom>
          <a:noFill/>
        </p:spPr>
        <p:txBody>
          <a:bodyPr wrap="none" lIns="0" tIns="0" rIns="0" bIns="60981" rtlCol="0">
            <a:spAutoFit/>
          </a:bodyPr>
          <a:lstStyle/>
          <a:p>
            <a:pPr marL="0" marR="0" lvl="0" indent="0" algn="l" defTabSz="1219200" rtl="0" eaLnBrk="1" fontAlgn="auto" latinLnBrk="0" hangingPunct="1">
              <a:lnSpc>
                <a:spcPts val="6935"/>
              </a:lnSpc>
              <a:spcBef>
                <a:spcPts val="0"/>
              </a:spcBef>
              <a:spcAft>
                <a:spcPts val="0"/>
              </a:spcAft>
              <a:buClrTx/>
              <a:buSzTx/>
              <a:buFontTx/>
              <a:buNone/>
              <a:defRPr/>
            </a:pPr>
            <a:r>
              <a:rPr kumimoji="0" lang="zh-CN" altLang="en-US" sz="28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目标</a:t>
            </a:r>
            <a:endParaRPr kumimoji="0" lang="en-US" altLang="zh-CN" sz="28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endParaRPr>
          </a:p>
        </p:txBody>
      </p:sp>
      <p:sp>
        <p:nvSpPr>
          <p:cNvPr id="11" name="矩形 10"/>
          <p:cNvSpPr/>
          <p:nvPr/>
        </p:nvSpPr>
        <p:spPr>
          <a:xfrm>
            <a:off x="1571625" y="828675"/>
            <a:ext cx="488950" cy="985838"/>
          </a:xfrm>
          <a:prstGeom prst="rect">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301" name="Rectangle 3"/>
          <p:cNvSpPr txBox="1">
            <a:spLocks noRot="1" noChangeArrowheads="1"/>
          </p:cNvSpPr>
          <p:nvPr/>
        </p:nvSpPr>
        <p:spPr>
          <a:xfrm>
            <a:off x="-85726" y="1642914"/>
            <a:ext cx="5797549" cy="4270375"/>
          </a:xfrm>
          <a:prstGeom prst="rect">
            <a:avLst/>
          </a:prstGeom>
        </p:spPr>
        <p:txBody>
          <a:bodyPr vert="horz" lIns="121917" tIns="60958" rIns="121917" bIns="60958" rtlCol="0">
            <a:normAutofit/>
          </a:bodyPr>
          <a:lstStyle>
            <a:lvl1pPr marL="457200" indent="-457200" algn="l" defTabSz="1219200" rtl="0" eaLnBrk="1" latinLnBrk="0" hangingPunct="1">
              <a:spcBef>
                <a:spcPct val="20000"/>
              </a:spcBef>
              <a:buSzPct val="80000"/>
              <a:buFont typeface="Wingdings" panose="05000000000000000000" pitchFamily="2" charset="2"/>
              <a:buChar char="l"/>
              <a:defRPr sz="2000" kern="1200">
                <a:solidFill>
                  <a:schemeClr val="tx1"/>
                </a:solidFill>
                <a:latin typeface="+mn-lt"/>
                <a:ea typeface="+mn-ea"/>
                <a:cs typeface="+mn-cs"/>
              </a:defRPr>
            </a:lvl1pPr>
            <a:lvl2pPr marL="991235" indent="-3810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2pPr>
            <a:lvl3pPr marL="15246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pPr marL="457200" marR="0" lvl="0" indent="-457200" algn="l" defTabSz="1219200" rtl="0" eaLnBrk="1" fontAlgn="auto" latinLnBrk="0" hangingPunct="1">
              <a:lnSpc>
                <a:spcPct val="100000"/>
              </a:lnSpc>
              <a:spcBef>
                <a:spcPct val="20000"/>
              </a:spcBef>
              <a:spcAft>
                <a:spcPts val="0"/>
              </a:spcAft>
              <a:buClrTx/>
              <a:buSzPct val="80000"/>
              <a:buFont typeface="Wingdings" panose="05000000000000000000" pitchFamily="2" charset="2"/>
              <a:buChar char="l"/>
              <a:defRPr/>
            </a:pPr>
            <a:endParaRPr kumimoji="0" lang="zh-CN" altLang="en-US" sz="2000" b="0" i="0" u="none" strike="noStrike" kern="1200" cap="none" spc="0" normalizeH="0" baseline="0" noProof="0" dirty="0">
              <a:ln>
                <a:noFill/>
              </a:ln>
              <a:solidFill>
                <a:prstClr val="black"/>
              </a:solidFill>
              <a:effectLst/>
              <a:uLnTx/>
              <a:uFillTx/>
              <a:latin typeface="Arial" panose="020B0604020202020204"/>
              <a:ea typeface="微软雅黑" panose="020B0503020204020204" pitchFamily="34" charset="-122"/>
              <a:cs typeface="+mn-cs"/>
            </a:endParaRPr>
          </a:p>
        </p:txBody>
      </p:sp>
      <p:cxnSp>
        <p:nvCxnSpPr>
          <p:cNvPr id="320" name="直接连接符 319"/>
          <p:cNvCxnSpPr/>
          <p:nvPr/>
        </p:nvCxnSpPr>
        <p:spPr>
          <a:xfrm>
            <a:off x="-73026" y="2126500"/>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1" name="直接连接符 320"/>
          <p:cNvCxnSpPr/>
          <p:nvPr/>
        </p:nvCxnSpPr>
        <p:spPr>
          <a:xfrm>
            <a:off x="-73026" y="2297950"/>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2" name="直接连接符 321"/>
          <p:cNvCxnSpPr/>
          <p:nvPr/>
        </p:nvCxnSpPr>
        <p:spPr>
          <a:xfrm>
            <a:off x="-73026" y="2455113"/>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3" name="直接连接符 322"/>
          <p:cNvCxnSpPr/>
          <p:nvPr/>
        </p:nvCxnSpPr>
        <p:spPr>
          <a:xfrm>
            <a:off x="-73026" y="2626563"/>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4" name="直接连接符 323"/>
          <p:cNvCxnSpPr/>
          <p:nvPr/>
        </p:nvCxnSpPr>
        <p:spPr>
          <a:xfrm>
            <a:off x="-73026" y="2820194"/>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5" name="直接连接符 324"/>
          <p:cNvCxnSpPr/>
          <p:nvPr/>
        </p:nvCxnSpPr>
        <p:spPr>
          <a:xfrm>
            <a:off x="-73026" y="2991644"/>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6" name="直接连接符 325"/>
          <p:cNvCxnSpPr/>
          <p:nvPr/>
        </p:nvCxnSpPr>
        <p:spPr>
          <a:xfrm>
            <a:off x="-73026" y="3148807"/>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7" name="直接连接符 326"/>
          <p:cNvCxnSpPr/>
          <p:nvPr/>
        </p:nvCxnSpPr>
        <p:spPr>
          <a:xfrm>
            <a:off x="-73026" y="3320257"/>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a:xfrm>
            <a:off x="5379881" y="1383208"/>
            <a:ext cx="5797549" cy="1200329"/>
          </a:xfrm>
          <a:prstGeom prst="rect">
            <a:avLst/>
          </a:prstGeom>
          <a:noFill/>
        </p:spPr>
        <p:txBody>
          <a:bodyPr wrap="square">
            <a:spAutoFit/>
          </a:bodyPr>
          <a:lstStyle/>
          <a:p>
            <a:pPr marL="0" marR="0" lvl="0" indent="0" algn="l" defTabSz="12192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black"/>
                </a:solidFill>
                <a:effectLst/>
                <a:uLnTx/>
                <a:uFillTx/>
                <a:latin typeface="华文仿宋" panose="02010600040101010101" pitchFamily="2" charset="-122"/>
                <a:ea typeface="华文仿宋" panose="02010600040101010101" pitchFamily="2" charset="-122"/>
                <a:cs typeface="+mn-cs"/>
              </a:rPr>
              <a:t>       明确操作系统在新一代信息技术中的重要地位，激发科技报国的家国情怀和使命担当。 </a:t>
            </a:r>
            <a:endParaRPr kumimoji="0" lang="zh-CN" altLang="en-US" sz="2400" b="0" i="0" u="none" strike="noStrike" kern="1200" cap="none" spc="0" normalizeH="0" baseline="0" noProof="0" dirty="0">
              <a:ln>
                <a:noFill/>
              </a:ln>
              <a:solidFill>
                <a:prstClr val="black"/>
              </a:solidFill>
              <a:effectLst/>
              <a:uLnTx/>
              <a:uFillTx/>
              <a:latin typeface="华文仿宋" panose="02010600040101010101" pitchFamily="2" charset="-122"/>
              <a:ea typeface="华文仿宋" panose="0201060004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8045450" y="1905794"/>
            <a:ext cx="3657600" cy="3969653"/>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1-4  </a:t>
            </a:r>
            <a:r>
              <a:rPr lang="zh-CN" altLang="en-US" dirty="0"/>
              <a:t>使用</a:t>
            </a:r>
            <a:r>
              <a:rPr lang="en-US" altLang="zh-CN" dirty="0"/>
              <a:t>yum</a:t>
            </a:r>
            <a:r>
              <a:rPr lang="zh-CN" altLang="en-US" dirty="0"/>
              <a:t>和</a:t>
            </a:r>
            <a:r>
              <a:rPr lang="en-US" altLang="zh-CN" dirty="0" err="1"/>
              <a:t>dnf</a:t>
            </a:r>
            <a:endParaRPr lang="zh-CN" altLang="en-US" b="0" dirty="0"/>
          </a:p>
        </p:txBody>
      </p:sp>
      <p:sp>
        <p:nvSpPr>
          <p:cNvPr id="2" name="文本框 1"/>
          <p:cNvSpPr txBox="1"/>
          <p:nvPr/>
        </p:nvSpPr>
        <p:spPr>
          <a:xfrm>
            <a:off x="951184" y="1600994"/>
            <a:ext cx="6976791" cy="3885166"/>
          </a:xfrm>
          <a:prstGeom prst="rect">
            <a:avLst/>
          </a:prstGeom>
          <a:noFill/>
        </p:spPr>
        <p:txBody>
          <a:bodyPr wrap="square" rtlCol="0" anchor="t">
            <a:spAutoFit/>
          </a:bodyPr>
          <a:lstStyle/>
          <a:p>
            <a:pPr indent="266700">
              <a:lnSpc>
                <a:spcPct val="150000"/>
              </a:lnSpc>
              <a:spcBef>
                <a:spcPts val="360"/>
              </a:spcBef>
              <a:spcAft>
                <a:spcPts val="240"/>
              </a:spcAft>
            </a:pPr>
            <a:r>
              <a:rPr lang="en-US" altLang="zh-CN" sz="2000" kern="100" dirty="0">
                <a:latin typeface="+mn-ea"/>
                <a:cs typeface="Times New Roman" panose="02020603050405020304" pitchFamily="18" charset="0"/>
              </a:rPr>
              <a:t>1)yum</a:t>
            </a:r>
            <a:r>
              <a:rPr lang="zh-CN" altLang="en-US" sz="2000" kern="100" dirty="0">
                <a:latin typeface="+mn-ea"/>
                <a:cs typeface="Times New Roman" panose="02020603050405020304" pitchFamily="18" charset="0"/>
              </a:rPr>
              <a:t>软件仓库</a:t>
            </a:r>
            <a:endParaRPr lang="en-US" altLang="zh-CN" sz="2000" kern="100" dirty="0">
              <a:latin typeface="+mn-ea"/>
              <a:cs typeface="Times New Roman" panose="02020603050405020304" pitchFamily="18" charset="0"/>
            </a:endParaRPr>
          </a:p>
          <a:p>
            <a:pPr indent="266700">
              <a:lnSpc>
                <a:spcPct val="150000"/>
              </a:lnSpc>
              <a:spcBef>
                <a:spcPts val="360"/>
              </a:spcBef>
              <a:spcAft>
                <a:spcPts val="240"/>
              </a:spcAft>
            </a:pPr>
            <a:r>
              <a:rPr lang="en-US" altLang="zh-CN" sz="2000" kern="100" dirty="0">
                <a:latin typeface="+mn-ea"/>
                <a:cs typeface="Times New Roman" panose="02020603050405020304" pitchFamily="18" charset="0"/>
              </a:rPr>
              <a:t>    RHEL</a:t>
            </a:r>
            <a:r>
              <a:rPr lang="zh-CN" altLang="en-US" sz="2000" kern="100" dirty="0">
                <a:latin typeface="+mn-ea"/>
                <a:cs typeface="Times New Roman" panose="02020603050405020304" pitchFamily="18" charset="0"/>
              </a:rPr>
              <a:t>先将发布的软件存放到</a:t>
            </a:r>
            <a:r>
              <a:rPr lang="en-US" altLang="zh-CN" sz="2000" kern="100" dirty="0">
                <a:latin typeface="+mn-ea"/>
                <a:cs typeface="Times New Roman" panose="02020603050405020304" pitchFamily="18" charset="0"/>
              </a:rPr>
              <a:t>yum</a:t>
            </a:r>
            <a:r>
              <a:rPr lang="zh-CN" altLang="en-US" sz="2000" kern="100" dirty="0">
                <a:latin typeface="+mn-ea"/>
                <a:cs typeface="Times New Roman" panose="02020603050405020304" pitchFamily="18" charset="0"/>
              </a:rPr>
              <a:t>服务器内，再分析这些软件的依赖属性问题，将软件内的记录信息写下来（</a:t>
            </a:r>
            <a:r>
              <a:rPr lang="en-US" altLang="zh-CN" sz="2000" kern="100" dirty="0">
                <a:latin typeface="+mn-ea"/>
                <a:cs typeface="Times New Roman" panose="02020603050405020304" pitchFamily="18" charset="0"/>
              </a:rPr>
              <a:t>header</a:t>
            </a:r>
            <a:r>
              <a:rPr lang="zh-CN" altLang="en-US" sz="2000" kern="100" dirty="0">
                <a:latin typeface="+mn-ea"/>
                <a:cs typeface="Times New Roman" panose="02020603050405020304" pitchFamily="18" charset="0"/>
              </a:rPr>
              <a:t>），然后将这些信息分析后记录成软件相关性的清单列表。</a:t>
            </a:r>
            <a:endParaRPr lang="en-US" altLang="zh-CN" sz="2000" kern="100" dirty="0">
              <a:latin typeface="+mn-ea"/>
              <a:cs typeface="Times New Roman" panose="02020603050405020304" pitchFamily="18" charset="0"/>
            </a:endParaRPr>
          </a:p>
          <a:p>
            <a:pPr indent="266700">
              <a:lnSpc>
                <a:spcPct val="150000"/>
              </a:lnSpc>
              <a:spcBef>
                <a:spcPts val="360"/>
              </a:spcBef>
              <a:spcAft>
                <a:spcPts val="240"/>
              </a:spcAft>
            </a:pPr>
            <a:r>
              <a:rPr lang="zh-CN" altLang="en-US" sz="2000" kern="100" dirty="0">
                <a:latin typeface="+mn-ea"/>
                <a:cs typeface="Times New Roman" panose="02020603050405020304" pitchFamily="18" charset="0"/>
              </a:rPr>
              <a:t>  统信</a:t>
            </a:r>
            <a:r>
              <a:rPr lang="en-US" altLang="zh-CN" sz="2000" kern="100" dirty="0">
                <a:latin typeface="+mn-ea"/>
                <a:cs typeface="Times New Roman" panose="02020603050405020304" pitchFamily="18" charset="0"/>
              </a:rPr>
              <a:t>UOS V20</a:t>
            </a:r>
            <a:r>
              <a:rPr lang="zh-CN" altLang="en-US" sz="2000" kern="100" dirty="0">
                <a:latin typeface="+mn-ea"/>
                <a:cs typeface="Times New Roman" panose="02020603050405020304" pitchFamily="18" charset="0"/>
              </a:rPr>
              <a:t>的软件仓库中包含了大量的软件包，覆盖了各种不同的应用领域，用户可以根据自己的需求进行选择和安装整个流程如图所示。</a:t>
            </a:r>
            <a:endParaRPr lang="en-US" altLang="zh-CN" sz="2000" kern="100" dirty="0">
              <a:latin typeface="+mn-ea"/>
              <a:cs typeface="Times New Roman" panose="02020603050405020304" pitchFamily="18" charset="0"/>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
        <p:nvSpPr>
          <p:cNvPr id="3" name="Rectangle 2"/>
          <p:cNvSpPr>
            <a:spLocks noChangeArrowheads="1"/>
          </p:cNvSpPr>
          <p:nvPr/>
        </p:nvSpPr>
        <p:spPr bwMode="auto">
          <a:xfrm>
            <a:off x="8308975" y="2972594"/>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8" name="Rectangle 2"/>
          <p:cNvSpPr>
            <a:spLocks noChangeArrowheads="1"/>
          </p:cNvSpPr>
          <p:nvPr/>
        </p:nvSpPr>
        <p:spPr bwMode="auto">
          <a:xfrm>
            <a:off x="0" y="-1"/>
            <a:ext cx="8503457"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graphicFrame>
        <p:nvGraphicFramePr>
          <p:cNvPr id="9" name="对象 8"/>
          <p:cNvGraphicFramePr>
            <a:graphicFrameLocks noChangeAspect="1"/>
          </p:cNvGraphicFramePr>
          <p:nvPr/>
        </p:nvGraphicFramePr>
        <p:xfrm>
          <a:off x="8327959" y="2515394"/>
          <a:ext cx="3092581" cy="2432901"/>
        </p:xfrm>
        <a:graphic>
          <a:graphicData uri="http://schemas.openxmlformats.org/presentationml/2006/ole">
            <mc:AlternateContent xmlns:mc="http://schemas.openxmlformats.org/markup-compatibility/2006">
              <mc:Choice xmlns:v="urn:schemas-microsoft-com:vml" Requires="v">
                <p:oleObj spid="_x0000_s5" name="Visio" r:id="rId1" imgW="5189855" imgH="4085590" progId="Visio.Drawing.15">
                  <p:embed/>
                </p:oleObj>
              </mc:Choice>
              <mc:Fallback>
                <p:oleObj name="Visio" r:id="rId1" imgW="5189855" imgH="4085590" progId="Visio.Drawing.15">
                  <p:embed/>
                  <p:pic>
                    <p:nvPicPr>
                      <p:cNvPr id="0" name="Object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27959" y="2515394"/>
                        <a:ext cx="3092581" cy="2432901"/>
                      </a:xfrm>
                      <a:prstGeom prst="rect">
                        <a:avLst/>
                      </a:prstGeom>
                      <a:noFill/>
                    </p:spPr>
                  </p:pic>
                </p:oleObj>
              </mc:Fallback>
            </mc:AlternateContent>
          </a:graphicData>
        </a:graphic>
      </p:graphicFrame>
    </p:spTree>
  </p:cSld>
  <p:clrMapOvr>
    <a:masterClrMapping/>
  </p:clrMapOvr>
  <p:transition spd="slow">
    <p:push/>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1-4  </a:t>
            </a:r>
            <a:r>
              <a:rPr lang="zh-CN" altLang="en-US" dirty="0"/>
              <a:t>使用</a:t>
            </a:r>
            <a:r>
              <a:rPr lang="en-US" altLang="zh-CN" dirty="0"/>
              <a:t>yum</a:t>
            </a:r>
            <a:r>
              <a:rPr lang="zh-CN" altLang="en-US" dirty="0"/>
              <a:t>和</a:t>
            </a:r>
            <a:r>
              <a:rPr lang="en-US" altLang="zh-CN" dirty="0" err="1"/>
              <a:t>dnf</a:t>
            </a:r>
            <a:endParaRPr lang="zh-CN" altLang="en-US" b="0" dirty="0"/>
          </a:p>
        </p:txBody>
      </p:sp>
      <p:sp>
        <p:nvSpPr>
          <p:cNvPr id="2" name="文本框 1"/>
          <p:cNvSpPr txBox="1"/>
          <p:nvPr/>
        </p:nvSpPr>
        <p:spPr>
          <a:xfrm>
            <a:off x="951184" y="1600994"/>
            <a:ext cx="10083924" cy="499624"/>
          </a:xfrm>
          <a:prstGeom prst="rect">
            <a:avLst/>
          </a:prstGeom>
          <a:noFill/>
        </p:spPr>
        <p:txBody>
          <a:bodyPr wrap="square" rtlCol="0" anchor="t">
            <a:spAutoFit/>
          </a:bodyPr>
          <a:lstStyle/>
          <a:p>
            <a:pPr indent="266700">
              <a:lnSpc>
                <a:spcPct val="150000"/>
              </a:lnSpc>
              <a:spcBef>
                <a:spcPts val="360"/>
              </a:spcBef>
              <a:spcAft>
                <a:spcPts val="240"/>
              </a:spcAft>
            </a:pPr>
            <a:r>
              <a:rPr lang="zh-CN" altLang="en-US" sz="2000" kern="100" dirty="0">
                <a:latin typeface="+mn-ea"/>
                <a:cs typeface="Times New Roman" panose="02020603050405020304" pitchFamily="18" charset="0"/>
              </a:rPr>
              <a:t> 常见的</a:t>
            </a:r>
            <a:r>
              <a:rPr lang="en-US" altLang="zh-CN" sz="2000" kern="100" dirty="0" err="1">
                <a:latin typeface="+mn-ea"/>
                <a:cs typeface="Times New Roman" panose="02020603050405020304" pitchFamily="18" charset="0"/>
              </a:rPr>
              <a:t>dnf</a:t>
            </a:r>
            <a:r>
              <a:rPr lang="zh-CN" altLang="en-US" sz="2000" kern="100" dirty="0">
                <a:latin typeface="+mn-ea"/>
                <a:cs typeface="Times New Roman" panose="02020603050405020304" pitchFamily="18" charset="0"/>
              </a:rPr>
              <a:t>命令如表所示。</a:t>
            </a:r>
            <a:endParaRPr lang="zh-CN" altLang="en-US" sz="2000" kern="100" dirty="0">
              <a:latin typeface="+mn-ea"/>
              <a:cs typeface="Times New Roman" panose="02020603050405020304" pitchFamily="18" charset="0"/>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
        <p:nvSpPr>
          <p:cNvPr id="7" name="矩形 6"/>
          <p:cNvSpPr/>
          <p:nvPr/>
        </p:nvSpPr>
        <p:spPr>
          <a:xfrm>
            <a:off x="1069975" y="2286794"/>
            <a:ext cx="9982039" cy="4267201"/>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3" name="表格 2"/>
          <p:cNvGraphicFramePr>
            <a:graphicFrameLocks noGrp="1"/>
          </p:cNvGraphicFramePr>
          <p:nvPr/>
        </p:nvGraphicFramePr>
        <p:xfrm>
          <a:off x="2898775" y="2362994"/>
          <a:ext cx="6324600" cy="4088123"/>
        </p:xfrm>
        <a:graphic>
          <a:graphicData uri="http://schemas.openxmlformats.org/drawingml/2006/table">
            <a:tbl>
              <a:tblPr firstRow="1" firstCol="1" bandRow="1" bandCol="1">
                <a:tableStyleId>{5C22544A-7EE6-4342-B048-85BDC9FD1C3A}</a:tableStyleId>
              </a:tblPr>
              <a:tblGrid>
                <a:gridCol w="3162300"/>
                <a:gridCol w="3162300"/>
              </a:tblGrid>
              <a:tr h="291720">
                <a:tc>
                  <a:txBody>
                    <a:bodyPr/>
                    <a:lstStyle/>
                    <a:p>
                      <a:pPr algn="l">
                        <a:lnSpc>
                          <a:spcPts val="1600"/>
                        </a:lnSpc>
                        <a:spcBef>
                          <a:spcPts val="120"/>
                        </a:spcBef>
                        <a:spcAft>
                          <a:spcPts val="120"/>
                        </a:spcAft>
                      </a:pPr>
                      <a:r>
                        <a:rPr lang="zh-CN" sz="1200" kern="100">
                          <a:effectLst/>
                        </a:rPr>
                        <a:t>命</a:t>
                      </a:r>
                      <a:r>
                        <a:rPr lang="en-US" sz="1200" kern="100">
                          <a:effectLst/>
                        </a:rPr>
                        <a:t>    </a:t>
                      </a:r>
                      <a:r>
                        <a:rPr lang="zh-CN" sz="1200" kern="100">
                          <a:effectLst/>
                        </a:rPr>
                        <a:t>令</a:t>
                      </a:r>
                      <a:endParaRPr lang="zh-CN" sz="1200" kern="100">
                        <a:solidFill>
                          <a:srgbClr val="FFFFFF"/>
                        </a:solidFill>
                        <a:effectLst/>
                        <a:latin typeface="方正兰亭黑简体"/>
                        <a:cs typeface="Times New Roman" panose="02020603050405020304" pitchFamily="18" charset="0"/>
                      </a:endParaRPr>
                    </a:p>
                  </a:txBody>
                  <a:tcPr marL="68580" marR="68580" marT="0" marB="0" anchor="ctr"/>
                </a:tc>
                <a:tc>
                  <a:txBody>
                    <a:bodyPr/>
                    <a:lstStyle/>
                    <a:p>
                      <a:pPr algn="l">
                        <a:lnSpc>
                          <a:spcPts val="1600"/>
                        </a:lnSpc>
                        <a:spcBef>
                          <a:spcPts val="120"/>
                        </a:spcBef>
                        <a:spcAft>
                          <a:spcPts val="120"/>
                        </a:spcAft>
                      </a:pPr>
                      <a:r>
                        <a:rPr lang="zh-CN" sz="1200" kern="100">
                          <a:effectLst/>
                        </a:rPr>
                        <a:t>作</a:t>
                      </a:r>
                      <a:r>
                        <a:rPr lang="en-US" sz="1200" kern="100">
                          <a:effectLst/>
                        </a:rPr>
                        <a:t>    </a:t>
                      </a:r>
                      <a:r>
                        <a:rPr lang="zh-CN" sz="1200" kern="100">
                          <a:effectLst/>
                        </a:rPr>
                        <a:t>用</a:t>
                      </a:r>
                      <a:endParaRPr lang="zh-CN" sz="1200" kern="100">
                        <a:solidFill>
                          <a:srgbClr val="FFFFFF"/>
                        </a:solidFill>
                        <a:effectLst/>
                        <a:latin typeface="方正兰亭黑简体"/>
                        <a:cs typeface="Times New Roman" panose="02020603050405020304" pitchFamily="18" charset="0"/>
                      </a:endParaRPr>
                    </a:p>
                  </a:txBody>
                  <a:tcPr marL="68580" marR="68580" marT="0" marB="0" anchor="ctr"/>
                </a:tc>
              </a:tr>
              <a:tr h="292031">
                <a:tc>
                  <a:txBody>
                    <a:bodyPr/>
                    <a:lstStyle/>
                    <a:p>
                      <a:pPr algn="l">
                        <a:lnSpc>
                          <a:spcPts val="1600"/>
                        </a:lnSpc>
                        <a:spcBef>
                          <a:spcPts val="120"/>
                        </a:spcBef>
                        <a:spcAft>
                          <a:spcPts val="120"/>
                        </a:spcAft>
                      </a:pPr>
                      <a:r>
                        <a:rPr lang="en-US" sz="1200" kern="100">
                          <a:effectLst/>
                        </a:rPr>
                        <a:t>dnf  repolist  all</a:t>
                      </a:r>
                      <a:endParaRPr lang="zh-CN" sz="1200" kern="100">
                        <a:effectLst/>
                        <a:latin typeface="Times New Roman" panose="02020603050405020304" pitchFamily="18" charset="0"/>
                        <a:ea typeface="方正书宋简体"/>
                      </a:endParaRPr>
                    </a:p>
                  </a:txBody>
                  <a:tcPr marL="68580" marR="68580" marT="0" marB="0" anchor="ctr"/>
                </a:tc>
                <a:tc>
                  <a:txBody>
                    <a:bodyPr/>
                    <a:lstStyle/>
                    <a:p>
                      <a:pPr algn="l">
                        <a:lnSpc>
                          <a:spcPts val="1600"/>
                        </a:lnSpc>
                        <a:spcBef>
                          <a:spcPts val="120"/>
                        </a:spcBef>
                        <a:spcAft>
                          <a:spcPts val="120"/>
                        </a:spcAft>
                      </a:pPr>
                      <a:r>
                        <a:rPr lang="zh-CN" sz="1200" kern="100">
                          <a:effectLst/>
                        </a:rPr>
                        <a:t>列出所有仓库</a:t>
                      </a:r>
                      <a:endParaRPr lang="zh-CN" sz="1200" kern="100">
                        <a:effectLst/>
                        <a:latin typeface="Times New Roman" panose="02020603050405020304" pitchFamily="18" charset="0"/>
                        <a:ea typeface="方正书宋简体"/>
                      </a:endParaRPr>
                    </a:p>
                  </a:txBody>
                  <a:tcPr marL="68580" marR="68580" marT="0" marB="0" anchor="ctr"/>
                </a:tc>
              </a:tr>
              <a:tr h="292031">
                <a:tc>
                  <a:txBody>
                    <a:bodyPr/>
                    <a:lstStyle/>
                    <a:p>
                      <a:pPr algn="l">
                        <a:lnSpc>
                          <a:spcPts val="1600"/>
                        </a:lnSpc>
                        <a:spcBef>
                          <a:spcPts val="120"/>
                        </a:spcBef>
                        <a:spcAft>
                          <a:spcPts val="120"/>
                        </a:spcAft>
                      </a:pPr>
                      <a:r>
                        <a:rPr lang="en-US" sz="1200" kern="100">
                          <a:effectLst/>
                        </a:rPr>
                        <a:t>dnf  list  all</a:t>
                      </a:r>
                      <a:endParaRPr lang="zh-CN" sz="1200" kern="100">
                        <a:effectLst/>
                        <a:latin typeface="Times New Roman" panose="02020603050405020304" pitchFamily="18" charset="0"/>
                        <a:ea typeface="方正书宋简体"/>
                      </a:endParaRPr>
                    </a:p>
                  </a:txBody>
                  <a:tcPr marL="68580" marR="68580" marT="0" marB="0" anchor="ctr"/>
                </a:tc>
                <a:tc>
                  <a:txBody>
                    <a:bodyPr/>
                    <a:lstStyle/>
                    <a:p>
                      <a:pPr algn="l">
                        <a:lnSpc>
                          <a:spcPts val="1600"/>
                        </a:lnSpc>
                        <a:spcBef>
                          <a:spcPts val="120"/>
                        </a:spcBef>
                        <a:spcAft>
                          <a:spcPts val="120"/>
                        </a:spcAft>
                      </a:pPr>
                      <a:r>
                        <a:rPr lang="zh-CN" sz="1200" kern="100">
                          <a:effectLst/>
                        </a:rPr>
                        <a:t>列出仓库中所有软件包</a:t>
                      </a:r>
                      <a:endParaRPr lang="zh-CN" sz="1200" kern="100">
                        <a:effectLst/>
                        <a:latin typeface="Times New Roman" panose="02020603050405020304" pitchFamily="18" charset="0"/>
                        <a:ea typeface="方正书宋简体"/>
                      </a:endParaRPr>
                    </a:p>
                  </a:txBody>
                  <a:tcPr marL="68580" marR="68580" marT="0" marB="0" anchor="ctr"/>
                </a:tc>
              </a:tr>
              <a:tr h="292031">
                <a:tc>
                  <a:txBody>
                    <a:bodyPr/>
                    <a:lstStyle/>
                    <a:p>
                      <a:pPr algn="l">
                        <a:lnSpc>
                          <a:spcPts val="1600"/>
                        </a:lnSpc>
                        <a:spcBef>
                          <a:spcPts val="120"/>
                        </a:spcBef>
                        <a:spcAft>
                          <a:spcPts val="120"/>
                        </a:spcAft>
                      </a:pPr>
                      <a:r>
                        <a:rPr lang="en-US" sz="1200" kern="100">
                          <a:effectLst/>
                        </a:rPr>
                        <a:t>dnf  info  </a:t>
                      </a:r>
                      <a:r>
                        <a:rPr lang="zh-CN" sz="1200" kern="100">
                          <a:effectLst/>
                        </a:rPr>
                        <a:t>软件包名称</a:t>
                      </a:r>
                      <a:endParaRPr lang="zh-CN" sz="1200" kern="100">
                        <a:effectLst/>
                        <a:latin typeface="Times New Roman" panose="02020603050405020304" pitchFamily="18" charset="0"/>
                        <a:ea typeface="方正书宋简体"/>
                      </a:endParaRPr>
                    </a:p>
                  </a:txBody>
                  <a:tcPr marL="68580" marR="68580" marT="0" marB="0" anchor="ctr"/>
                </a:tc>
                <a:tc>
                  <a:txBody>
                    <a:bodyPr/>
                    <a:lstStyle/>
                    <a:p>
                      <a:pPr algn="l">
                        <a:lnSpc>
                          <a:spcPts val="1600"/>
                        </a:lnSpc>
                        <a:spcBef>
                          <a:spcPts val="120"/>
                        </a:spcBef>
                        <a:spcAft>
                          <a:spcPts val="120"/>
                        </a:spcAft>
                      </a:pPr>
                      <a:r>
                        <a:rPr lang="zh-CN" sz="1200" kern="100">
                          <a:effectLst/>
                        </a:rPr>
                        <a:t>查看软件包信息</a:t>
                      </a:r>
                      <a:endParaRPr lang="zh-CN" sz="1200" kern="100">
                        <a:effectLst/>
                        <a:latin typeface="Times New Roman" panose="02020603050405020304" pitchFamily="18" charset="0"/>
                        <a:ea typeface="方正书宋简体"/>
                      </a:endParaRPr>
                    </a:p>
                  </a:txBody>
                  <a:tcPr marL="68580" marR="68580" marT="0" marB="0" anchor="ctr"/>
                </a:tc>
              </a:tr>
              <a:tr h="292031">
                <a:tc>
                  <a:txBody>
                    <a:bodyPr/>
                    <a:lstStyle/>
                    <a:p>
                      <a:pPr algn="l">
                        <a:lnSpc>
                          <a:spcPts val="1600"/>
                        </a:lnSpc>
                        <a:spcBef>
                          <a:spcPts val="120"/>
                        </a:spcBef>
                        <a:spcAft>
                          <a:spcPts val="120"/>
                        </a:spcAft>
                      </a:pPr>
                      <a:r>
                        <a:rPr lang="en-US" sz="1200" kern="100">
                          <a:effectLst/>
                        </a:rPr>
                        <a:t>dnf  install  </a:t>
                      </a:r>
                      <a:r>
                        <a:rPr lang="zh-CN" sz="1200" kern="100">
                          <a:effectLst/>
                        </a:rPr>
                        <a:t>软件包名称</a:t>
                      </a:r>
                      <a:endParaRPr lang="zh-CN" sz="1200" kern="100">
                        <a:effectLst/>
                        <a:latin typeface="Times New Roman" panose="02020603050405020304" pitchFamily="18" charset="0"/>
                        <a:ea typeface="方正书宋简体"/>
                      </a:endParaRPr>
                    </a:p>
                  </a:txBody>
                  <a:tcPr marL="68580" marR="68580" marT="0" marB="0" anchor="ctr"/>
                </a:tc>
                <a:tc>
                  <a:txBody>
                    <a:bodyPr/>
                    <a:lstStyle/>
                    <a:p>
                      <a:pPr algn="l">
                        <a:lnSpc>
                          <a:spcPts val="1600"/>
                        </a:lnSpc>
                        <a:spcBef>
                          <a:spcPts val="120"/>
                        </a:spcBef>
                        <a:spcAft>
                          <a:spcPts val="120"/>
                        </a:spcAft>
                      </a:pPr>
                      <a:r>
                        <a:rPr lang="zh-CN" sz="1200" kern="100">
                          <a:effectLst/>
                        </a:rPr>
                        <a:t>安装软件包</a:t>
                      </a:r>
                      <a:endParaRPr lang="zh-CN" sz="1200" kern="100">
                        <a:effectLst/>
                        <a:latin typeface="Times New Roman" panose="02020603050405020304" pitchFamily="18" charset="0"/>
                        <a:ea typeface="方正书宋简体"/>
                      </a:endParaRPr>
                    </a:p>
                  </a:txBody>
                  <a:tcPr marL="68580" marR="68580" marT="0" marB="0" anchor="ctr"/>
                </a:tc>
              </a:tr>
              <a:tr h="292031">
                <a:tc>
                  <a:txBody>
                    <a:bodyPr/>
                    <a:lstStyle/>
                    <a:p>
                      <a:pPr algn="l">
                        <a:lnSpc>
                          <a:spcPts val="1600"/>
                        </a:lnSpc>
                        <a:spcBef>
                          <a:spcPts val="120"/>
                        </a:spcBef>
                        <a:spcAft>
                          <a:spcPts val="120"/>
                        </a:spcAft>
                      </a:pPr>
                      <a:r>
                        <a:rPr lang="en-US" sz="1200" kern="100">
                          <a:effectLst/>
                        </a:rPr>
                        <a:t>dnf  reinstall </a:t>
                      </a:r>
                      <a:r>
                        <a:rPr lang="zh-CN" sz="1200" kern="100">
                          <a:effectLst/>
                        </a:rPr>
                        <a:t>软件包名称</a:t>
                      </a:r>
                      <a:endParaRPr lang="zh-CN" sz="1200" kern="100">
                        <a:effectLst/>
                        <a:latin typeface="Times New Roman" panose="02020603050405020304" pitchFamily="18" charset="0"/>
                        <a:ea typeface="方正书宋简体"/>
                      </a:endParaRPr>
                    </a:p>
                  </a:txBody>
                  <a:tcPr marL="68580" marR="68580" marT="0" marB="0" anchor="ctr"/>
                </a:tc>
                <a:tc>
                  <a:txBody>
                    <a:bodyPr/>
                    <a:lstStyle/>
                    <a:p>
                      <a:pPr algn="l">
                        <a:lnSpc>
                          <a:spcPts val="1600"/>
                        </a:lnSpc>
                        <a:spcBef>
                          <a:spcPts val="120"/>
                        </a:spcBef>
                        <a:spcAft>
                          <a:spcPts val="120"/>
                        </a:spcAft>
                      </a:pPr>
                      <a:r>
                        <a:rPr lang="zh-CN" sz="1200" kern="100">
                          <a:effectLst/>
                        </a:rPr>
                        <a:t>重新安装软件包</a:t>
                      </a:r>
                      <a:endParaRPr lang="zh-CN" sz="1200" kern="100">
                        <a:effectLst/>
                        <a:latin typeface="Times New Roman" panose="02020603050405020304" pitchFamily="18" charset="0"/>
                        <a:ea typeface="方正书宋简体"/>
                      </a:endParaRPr>
                    </a:p>
                  </a:txBody>
                  <a:tcPr marL="68580" marR="68580" marT="0" marB="0" anchor="ctr"/>
                </a:tc>
              </a:tr>
              <a:tr h="292031">
                <a:tc>
                  <a:txBody>
                    <a:bodyPr/>
                    <a:lstStyle/>
                    <a:p>
                      <a:pPr algn="l">
                        <a:lnSpc>
                          <a:spcPts val="1600"/>
                        </a:lnSpc>
                        <a:spcBef>
                          <a:spcPts val="120"/>
                        </a:spcBef>
                        <a:spcAft>
                          <a:spcPts val="120"/>
                        </a:spcAft>
                      </a:pPr>
                      <a:r>
                        <a:rPr lang="en-US" sz="1200" kern="100">
                          <a:effectLst/>
                        </a:rPr>
                        <a:t>dnf  update  </a:t>
                      </a:r>
                      <a:r>
                        <a:rPr lang="zh-CN" sz="1200" kern="100">
                          <a:effectLst/>
                        </a:rPr>
                        <a:t>软件包名称</a:t>
                      </a:r>
                      <a:endParaRPr lang="zh-CN" sz="1200" kern="100">
                        <a:effectLst/>
                        <a:latin typeface="Times New Roman" panose="02020603050405020304" pitchFamily="18" charset="0"/>
                        <a:ea typeface="方正书宋简体"/>
                      </a:endParaRPr>
                    </a:p>
                  </a:txBody>
                  <a:tcPr marL="68580" marR="68580" marT="0" marB="0" anchor="ctr"/>
                </a:tc>
                <a:tc>
                  <a:txBody>
                    <a:bodyPr/>
                    <a:lstStyle/>
                    <a:p>
                      <a:pPr algn="l">
                        <a:lnSpc>
                          <a:spcPts val="1600"/>
                        </a:lnSpc>
                        <a:spcBef>
                          <a:spcPts val="120"/>
                        </a:spcBef>
                        <a:spcAft>
                          <a:spcPts val="120"/>
                        </a:spcAft>
                      </a:pPr>
                      <a:r>
                        <a:rPr lang="zh-CN" sz="1200" kern="100">
                          <a:effectLst/>
                        </a:rPr>
                        <a:t>升级软件包</a:t>
                      </a:r>
                      <a:endParaRPr lang="zh-CN" sz="1200" kern="100">
                        <a:effectLst/>
                        <a:latin typeface="Times New Roman" panose="02020603050405020304" pitchFamily="18" charset="0"/>
                        <a:ea typeface="方正书宋简体"/>
                      </a:endParaRPr>
                    </a:p>
                  </a:txBody>
                  <a:tcPr marL="68580" marR="68580" marT="0" marB="0" anchor="ctr"/>
                </a:tc>
              </a:tr>
              <a:tr h="292031">
                <a:tc>
                  <a:txBody>
                    <a:bodyPr/>
                    <a:lstStyle/>
                    <a:p>
                      <a:pPr algn="l">
                        <a:lnSpc>
                          <a:spcPts val="1600"/>
                        </a:lnSpc>
                        <a:spcBef>
                          <a:spcPts val="120"/>
                        </a:spcBef>
                        <a:spcAft>
                          <a:spcPts val="120"/>
                        </a:spcAft>
                      </a:pPr>
                      <a:r>
                        <a:rPr lang="en-US" sz="1200" kern="100">
                          <a:effectLst/>
                        </a:rPr>
                        <a:t>dnf   remove  </a:t>
                      </a:r>
                      <a:r>
                        <a:rPr lang="zh-CN" sz="1200" kern="100">
                          <a:effectLst/>
                        </a:rPr>
                        <a:t>软件包名称</a:t>
                      </a:r>
                      <a:endParaRPr lang="zh-CN" sz="1200" kern="100">
                        <a:effectLst/>
                        <a:latin typeface="Times New Roman" panose="02020603050405020304" pitchFamily="18" charset="0"/>
                        <a:ea typeface="方正书宋简体"/>
                      </a:endParaRPr>
                    </a:p>
                  </a:txBody>
                  <a:tcPr marL="68580" marR="68580" marT="0" marB="0" anchor="ctr"/>
                </a:tc>
                <a:tc>
                  <a:txBody>
                    <a:bodyPr/>
                    <a:lstStyle/>
                    <a:p>
                      <a:pPr algn="l">
                        <a:lnSpc>
                          <a:spcPts val="1600"/>
                        </a:lnSpc>
                        <a:spcBef>
                          <a:spcPts val="120"/>
                        </a:spcBef>
                        <a:spcAft>
                          <a:spcPts val="120"/>
                        </a:spcAft>
                      </a:pPr>
                      <a:r>
                        <a:rPr lang="zh-CN" sz="1200" kern="100">
                          <a:effectLst/>
                        </a:rPr>
                        <a:t>移除软件包</a:t>
                      </a:r>
                      <a:endParaRPr lang="zh-CN" sz="1200" kern="100">
                        <a:effectLst/>
                        <a:latin typeface="Times New Roman" panose="02020603050405020304" pitchFamily="18" charset="0"/>
                        <a:ea typeface="方正书宋简体"/>
                      </a:endParaRPr>
                    </a:p>
                  </a:txBody>
                  <a:tcPr marL="68580" marR="68580" marT="0" marB="0" anchor="ctr"/>
                </a:tc>
              </a:tr>
              <a:tr h="292031">
                <a:tc>
                  <a:txBody>
                    <a:bodyPr/>
                    <a:lstStyle/>
                    <a:p>
                      <a:pPr algn="l">
                        <a:lnSpc>
                          <a:spcPts val="1600"/>
                        </a:lnSpc>
                        <a:spcBef>
                          <a:spcPts val="120"/>
                        </a:spcBef>
                        <a:spcAft>
                          <a:spcPts val="120"/>
                        </a:spcAft>
                      </a:pPr>
                      <a:r>
                        <a:rPr lang="en-US" sz="1200" kern="100">
                          <a:effectLst/>
                        </a:rPr>
                        <a:t>dnf  clean  all</a:t>
                      </a:r>
                      <a:endParaRPr lang="zh-CN" sz="1200" kern="100">
                        <a:effectLst/>
                        <a:latin typeface="Times New Roman" panose="02020603050405020304" pitchFamily="18" charset="0"/>
                        <a:ea typeface="方正书宋简体"/>
                      </a:endParaRPr>
                    </a:p>
                  </a:txBody>
                  <a:tcPr marL="68580" marR="68580" marT="0" marB="0" anchor="ctr"/>
                </a:tc>
                <a:tc>
                  <a:txBody>
                    <a:bodyPr/>
                    <a:lstStyle/>
                    <a:p>
                      <a:pPr algn="l">
                        <a:lnSpc>
                          <a:spcPts val="1600"/>
                        </a:lnSpc>
                        <a:spcBef>
                          <a:spcPts val="120"/>
                        </a:spcBef>
                        <a:spcAft>
                          <a:spcPts val="120"/>
                        </a:spcAft>
                      </a:pPr>
                      <a:r>
                        <a:rPr lang="zh-CN" sz="1200" kern="100">
                          <a:effectLst/>
                        </a:rPr>
                        <a:t>清除所有仓库缓存</a:t>
                      </a:r>
                      <a:endParaRPr lang="zh-CN" sz="1200" kern="100">
                        <a:effectLst/>
                        <a:latin typeface="Times New Roman" panose="02020603050405020304" pitchFamily="18" charset="0"/>
                        <a:ea typeface="方正书宋简体"/>
                      </a:endParaRPr>
                    </a:p>
                  </a:txBody>
                  <a:tcPr marL="68580" marR="68580" marT="0" marB="0" anchor="ctr"/>
                </a:tc>
              </a:tr>
              <a:tr h="292031">
                <a:tc>
                  <a:txBody>
                    <a:bodyPr/>
                    <a:lstStyle/>
                    <a:p>
                      <a:pPr algn="l">
                        <a:lnSpc>
                          <a:spcPts val="1600"/>
                        </a:lnSpc>
                        <a:spcBef>
                          <a:spcPts val="120"/>
                        </a:spcBef>
                        <a:spcAft>
                          <a:spcPts val="120"/>
                        </a:spcAft>
                      </a:pPr>
                      <a:r>
                        <a:rPr lang="en-US" sz="1200" kern="100">
                          <a:effectLst/>
                        </a:rPr>
                        <a:t>dnf  check-update</a:t>
                      </a:r>
                      <a:endParaRPr lang="zh-CN" sz="1200" kern="100">
                        <a:effectLst/>
                        <a:latin typeface="Times New Roman" panose="02020603050405020304" pitchFamily="18" charset="0"/>
                        <a:ea typeface="方正书宋简体"/>
                      </a:endParaRPr>
                    </a:p>
                  </a:txBody>
                  <a:tcPr marL="68580" marR="68580" marT="0" marB="0" anchor="ctr"/>
                </a:tc>
                <a:tc>
                  <a:txBody>
                    <a:bodyPr/>
                    <a:lstStyle/>
                    <a:p>
                      <a:pPr algn="l">
                        <a:lnSpc>
                          <a:spcPts val="1600"/>
                        </a:lnSpc>
                        <a:spcBef>
                          <a:spcPts val="120"/>
                        </a:spcBef>
                        <a:spcAft>
                          <a:spcPts val="120"/>
                        </a:spcAft>
                      </a:pPr>
                      <a:r>
                        <a:rPr lang="zh-CN" sz="1200" kern="100">
                          <a:effectLst/>
                        </a:rPr>
                        <a:t>检查可更新的软件包</a:t>
                      </a:r>
                      <a:endParaRPr lang="zh-CN" sz="1200" kern="100">
                        <a:effectLst/>
                        <a:latin typeface="Times New Roman" panose="02020603050405020304" pitchFamily="18" charset="0"/>
                        <a:ea typeface="方正书宋简体"/>
                      </a:endParaRPr>
                    </a:p>
                  </a:txBody>
                  <a:tcPr marL="68580" marR="68580" marT="0" marB="0" anchor="ctr"/>
                </a:tc>
              </a:tr>
              <a:tr h="292031">
                <a:tc>
                  <a:txBody>
                    <a:bodyPr/>
                    <a:lstStyle/>
                    <a:p>
                      <a:pPr algn="l">
                        <a:lnSpc>
                          <a:spcPts val="1600"/>
                        </a:lnSpc>
                        <a:spcBef>
                          <a:spcPts val="120"/>
                        </a:spcBef>
                        <a:spcAft>
                          <a:spcPts val="120"/>
                        </a:spcAft>
                      </a:pPr>
                      <a:r>
                        <a:rPr lang="en-US" sz="1200" kern="100">
                          <a:effectLst/>
                        </a:rPr>
                        <a:t>dnf  grouplist</a:t>
                      </a:r>
                      <a:endParaRPr lang="zh-CN" sz="1200" kern="100">
                        <a:effectLst/>
                        <a:latin typeface="Times New Roman" panose="02020603050405020304" pitchFamily="18" charset="0"/>
                        <a:ea typeface="方正书宋简体"/>
                      </a:endParaRPr>
                    </a:p>
                  </a:txBody>
                  <a:tcPr marL="68580" marR="68580" marT="0" marB="0" anchor="ctr"/>
                </a:tc>
                <a:tc>
                  <a:txBody>
                    <a:bodyPr/>
                    <a:lstStyle/>
                    <a:p>
                      <a:pPr algn="l">
                        <a:lnSpc>
                          <a:spcPts val="1600"/>
                        </a:lnSpc>
                        <a:spcBef>
                          <a:spcPts val="120"/>
                        </a:spcBef>
                        <a:spcAft>
                          <a:spcPts val="120"/>
                        </a:spcAft>
                      </a:pPr>
                      <a:r>
                        <a:rPr lang="zh-CN" sz="1200" kern="100">
                          <a:effectLst/>
                        </a:rPr>
                        <a:t>查看系统中已经安装的软件包组</a:t>
                      </a:r>
                      <a:endParaRPr lang="zh-CN" sz="1200" kern="100">
                        <a:effectLst/>
                        <a:latin typeface="Times New Roman" panose="02020603050405020304" pitchFamily="18" charset="0"/>
                        <a:ea typeface="方正书宋简体"/>
                      </a:endParaRPr>
                    </a:p>
                  </a:txBody>
                  <a:tcPr marL="68580" marR="68580" marT="0" marB="0" anchor="ctr"/>
                </a:tc>
              </a:tr>
              <a:tr h="292031">
                <a:tc>
                  <a:txBody>
                    <a:bodyPr/>
                    <a:lstStyle/>
                    <a:p>
                      <a:pPr algn="l">
                        <a:lnSpc>
                          <a:spcPts val="1600"/>
                        </a:lnSpc>
                        <a:spcBef>
                          <a:spcPts val="120"/>
                        </a:spcBef>
                        <a:spcAft>
                          <a:spcPts val="120"/>
                        </a:spcAft>
                      </a:pPr>
                      <a:r>
                        <a:rPr lang="en-US" sz="1200" kern="100">
                          <a:effectLst/>
                        </a:rPr>
                        <a:t>dnf  groupinstall  </a:t>
                      </a:r>
                      <a:r>
                        <a:rPr lang="zh-CN" sz="1200" kern="100">
                          <a:effectLst/>
                        </a:rPr>
                        <a:t>软件包组</a:t>
                      </a:r>
                      <a:endParaRPr lang="zh-CN" sz="1200" kern="100">
                        <a:effectLst/>
                        <a:latin typeface="Times New Roman" panose="02020603050405020304" pitchFamily="18" charset="0"/>
                        <a:ea typeface="方正书宋简体"/>
                      </a:endParaRPr>
                    </a:p>
                  </a:txBody>
                  <a:tcPr marL="68580" marR="68580" marT="0" marB="0" anchor="ctr"/>
                </a:tc>
                <a:tc>
                  <a:txBody>
                    <a:bodyPr/>
                    <a:lstStyle/>
                    <a:p>
                      <a:pPr algn="l">
                        <a:lnSpc>
                          <a:spcPts val="1600"/>
                        </a:lnSpc>
                        <a:spcBef>
                          <a:spcPts val="120"/>
                        </a:spcBef>
                        <a:spcAft>
                          <a:spcPts val="120"/>
                        </a:spcAft>
                      </a:pPr>
                      <a:r>
                        <a:rPr lang="zh-CN" sz="1200" kern="100">
                          <a:effectLst/>
                        </a:rPr>
                        <a:t>安装指定的软件包组</a:t>
                      </a:r>
                      <a:endParaRPr lang="zh-CN" sz="1200" kern="100">
                        <a:effectLst/>
                        <a:latin typeface="Times New Roman" panose="02020603050405020304" pitchFamily="18" charset="0"/>
                        <a:ea typeface="方正书宋简体"/>
                      </a:endParaRPr>
                    </a:p>
                  </a:txBody>
                  <a:tcPr marL="68580" marR="68580" marT="0" marB="0" anchor="ctr"/>
                </a:tc>
              </a:tr>
              <a:tr h="292031">
                <a:tc>
                  <a:txBody>
                    <a:bodyPr/>
                    <a:lstStyle/>
                    <a:p>
                      <a:pPr algn="l">
                        <a:lnSpc>
                          <a:spcPts val="1600"/>
                        </a:lnSpc>
                        <a:spcBef>
                          <a:spcPts val="120"/>
                        </a:spcBef>
                        <a:spcAft>
                          <a:spcPts val="120"/>
                        </a:spcAft>
                      </a:pPr>
                      <a:r>
                        <a:rPr lang="en-US" sz="1200" kern="100">
                          <a:effectLst/>
                        </a:rPr>
                        <a:t>dnf  groupremove  </a:t>
                      </a:r>
                      <a:r>
                        <a:rPr lang="zh-CN" sz="1200" kern="100">
                          <a:effectLst/>
                        </a:rPr>
                        <a:t>软件包组</a:t>
                      </a:r>
                      <a:endParaRPr lang="zh-CN" sz="1200" kern="100">
                        <a:effectLst/>
                        <a:latin typeface="Times New Roman" panose="02020603050405020304" pitchFamily="18" charset="0"/>
                        <a:ea typeface="方正书宋简体"/>
                      </a:endParaRPr>
                    </a:p>
                  </a:txBody>
                  <a:tcPr marL="68580" marR="68580" marT="0" marB="0" anchor="ctr"/>
                </a:tc>
                <a:tc>
                  <a:txBody>
                    <a:bodyPr/>
                    <a:lstStyle/>
                    <a:p>
                      <a:pPr algn="l">
                        <a:lnSpc>
                          <a:spcPts val="1600"/>
                        </a:lnSpc>
                        <a:spcBef>
                          <a:spcPts val="120"/>
                        </a:spcBef>
                        <a:spcAft>
                          <a:spcPts val="120"/>
                        </a:spcAft>
                      </a:pPr>
                      <a:r>
                        <a:rPr lang="zh-CN" sz="1200" kern="100">
                          <a:effectLst/>
                        </a:rPr>
                        <a:t>移除指定的软件包组</a:t>
                      </a:r>
                      <a:endParaRPr lang="zh-CN" sz="1200" kern="100">
                        <a:effectLst/>
                        <a:latin typeface="Times New Roman" panose="02020603050405020304" pitchFamily="18" charset="0"/>
                        <a:ea typeface="方正书宋简体"/>
                      </a:endParaRPr>
                    </a:p>
                  </a:txBody>
                  <a:tcPr marL="68580" marR="68580" marT="0" marB="0" anchor="ctr"/>
                </a:tc>
              </a:tr>
              <a:tr h="292031">
                <a:tc>
                  <a:txBody>
                    <a:bodyPr/>
                    <a:lstStyle/>
                    <a:p>
                      <a:pPr algn="l">
                        <a:lnSpc>
                          <a:spcPts val="1600"/>
                        </a:lnSpc>
                        <a:spcBef>
                          <a:spcPts val="120"/>
                        </a:spcBef>
                        <a:spcAft>
                          <a:spcPts val="120"/>
                        </a:spcAft>
                      </a:pPr>
                      <a:r>
                        <a:rPr lang="en-US" sz="1200" kern="100">
                          <a:effectLst/>
                        </a:rPr>
                        <a:t>dnf  groupinfo  </a:t>
                      </a:r>
                      <a:r>
                        <a:rPr lang="zh-CN" sz="1200" kern="100">
                          <a:effectLst/>
                        </a:rPr>
                        <a:t>软件包组</a:t>
                      </a:r>
                      <a:endParaRPr lang="zh-CN" sz="1200" kern="100">
                        <a:effectLst/>
                        <a:latin typeface="Times New Roman" panose="02020603050405020304" pitchFamily="18" charset="0"/>
                        <a:ea typeface="方正书宋简体"/>
                      </a:endParaRPr>
                    </a:p>
                  </a:txBody>
                  <a:tcPr marL="68580" marR="68580" marT="0" marB="0" anchor="ctr"/>
                </a:tc>
                <a:tc>
                  <a:txBody>
                    <a:bodyPr/>
                    <a:lstStyle/>
                    <a:p>
                      <a:pPr algn="l">
                        <a:lnSpc>
                          <a:spcPts val="1600"/>
                        </a:lnSpc>
                        <a:spcBef>
                          <a:spcPts val="120"/>
                        </a:spcBef>
                        <a:spcAft>
                          <a:spcPts val="120"/>
                        </a:spcAft>
                      </a:pPr>
                      <a:r>
                        <a:rPr lang="zh-CN" sz="1200" kern="100" dirty="0">
                          <a:effectLst/>
                        </a:rPr>
                        <a:t>查询指定的软件包组信息</a:t>
                      </a:r>
                      <a:endParaRPr lang="zh-CN" sz="1200" kern="100" dirty="0">
                        <a:effectLst/>
                        <a:latin typeface="Times New Roman" panose="02020603050405020304" pitchFamily="18" charset="0"/>
                        <a:ea typeface="方正书宋简体"/>
                      </a:endParaRPr>
                    </a:p>
                  </a:txBody>
                  <a:tcPr marL="68580" marR="68580" marT="0" marB="0" anchor="ctr"/>
                </a:tc>
              </a:tr>
            </a:tbl>
          </a:graphicData>
        </a:graphic>
      </p:graphicFrame>
    </p:spTree>
  </p:cSld>
  <p:clrMapOvr>
    <a:masterClrMapping/>
  </p:clrMapOvr>
  <p:transition spd="slow">
    <p:push/>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1-4  </a:t>
            </a:r>
            <a:r>
              <a:rPr lang="zh-CN" altLang="en-US" dirty="0"/>
              <a:t>使用</a:t>
            </a:r>
            <a:r>
              <a:rPr lang="en-US" altLang="zh-CN" dirty="0"/>
              <a:t>yum</a:t>
            </a:r>
            <a:r>
              <a:rPr lang="zh-CN" altLang="en-US" dirty="0"/>
              <a:t>和</a:t>
            </a:r>
            <a:r>
              <a:rPr lang="en-US" altLang="zh-CN" dirty="0" err="1"/>
              <a:t>dnf</a:t>
            </a:r>
            <a:endParaRPr lang="zh-CN" altLang="en-US" b="0" dirty="0"/>
          </a:p>
        </p:txBody>
      </p:sp>
      <p:sp>
        <p:nvSpPr>
          <p:cNvPr id="2" name="文本框 1"/>
          <p:cNvSpPr txBox="1"/>
          <p:nvPr/>
        </p:nvSpPr>
        <p:spPr>
          <a:xfrm>
            <a:off x="951184" y="1600994"/>
            <a:ext cx="10083924" cy="2961836"/>
          </a:xfrm>
          <a:prstGeom prst="rect">
            <a:avLst/>
          </a:prstGeom>
          <a:noFill/>
        </p:spPr>
        <p:txBody>
          <a:bodyPr wrap="square" rtlCol="0" anchor="t">
            <a:spAutoFit/>
          </a:bodyPr>
          <a:lstStyle/>
          <a:p>
            <a:pPr indent="266700">
              <a:lnSpc>
                <a:spcPct val="150000"/>
              </a:lnSpc>
              <a:spcBef>
                <a:spcPts val="360"/>
              </a:spcBef>
              <a:spcAft>
                <a:spcPts val="240"/>
              </a:spcAft>
            </a:pPr>
            <a:r>
              <a:rPr lang="zh-CN" altLang="en-US" sz="2000" kern="100" dirty="0">
                <a:latin typeface="+mn-ea"/>
                <a:cs typeface="Times New Roman" panose="02020603050405020304" pitchFamily="18" charset="0"/>
              </a:rPr>
              <a:t> </a:t>
            </a:r>
            <a:r>
              <a:rPr lang="en-US" altLang="zh-CN" sz="2000" kern="100" dirty="0">
                <a:latin typeface="+mn-ea"/>
                <a:cs typeface="Times New Roman" panose="02020603050405020304" pitchFamily="18" charset="0"/>
              </a:rPr>
              <a:t>2) </a:t>
            </a:r>
            <a:r>
              <a:rPr lang="en-US" altLang="zh-CN" sz="2000" kern="100" dirty="0" err="1">
                <a:latin typeface="+mn-ea"/>
                <a:cs typeface="Times New Roman" panose="02020603050405020304" pitchFamily="18" charset="0"/>
              </a:rPr>
              <a:t>AppStream</a:t>
            </a:r>
            <a:endParaRPr lang="en-US" altLang="zh-CN" sz="2000" kern="100" dirty="0">
              <a:latin typeface="+mn-ea"/>
              <a:cs typeface="Times New Roman" panose="02020603050405020304" pitchFamily="18" charset="0"/>
            </a:endParaRPr>
          </a:p>
          <a:p>
            <a:pPr indent="266700">
              <a:lnSpc>
                <a:spcPct val="150000"/>
              </a:lnSpc>
              <a:spcBef>
                <a:spcPts val="360"/>
              </a:spcBef>
              <a:spcAft>
                <a:spcPts val="240"/>
              </a:spcAft>
            </a:pPr>
            <a:r>
              <a:rPr lang="zh-CN" altLang="en-US" sz="2000" kern="100" dirty="0">
                <a:latin typeface="+mn-ea"/>
                <a:cs typeface="Times New Roman" panose="02020603050405020304" pitchFamily="18" charset="0"/>
              </a:rPr>
              <a:t>   统信</a:t>
            </a:r>
            <a:r>
              <a:rPr lang="en-US" altLang="zh-CN" sz="2000" kern="100" dirty="0">
                <a:latin typeface="+mn-ea"/>
                <a:cs typeface="Times New Roman" panose="02020603050405020304" pitchFamily="18" charset="0"/>
              </a:rPr>
              <a:t>UOS V20</a:t>
            </a:r>
            <a:r>
              <a:rPr lang="zh-CN" altLang="en-US" sz="2000" kern="100" dirty="0">
                <a:latin typeface="+mn-ea"/>
                <a:cs typeface="Times New Roman" panose="02020603050405020304" pitchFamily="18" charset="0"/>
              </a:rPr>
              <a:t>采用了</a:t>
            </a:r>
            <a:r>
              <a:rPr lang="en-US" altLang="zh-CN" sz="2000" kern="100" dirty="0">
                <a:latin typeface="+mn-ea"/>
                <a:cs typeface="Times New Roman" panose="02020603050405020304" pitchFamily="18" charset="0"/>
              </a:rPr>
              <a:t>RHEL</a:t>
            </a:r>
            <a:r>
              <a:rPr lang="zh-CN" altLang="en-US" sz="2000" kern="100" dirty="0">
                <a:latin typeface="+mn-ea"/>
                <a:cs typeface="Times New Roman" panose="02020603050405020304" pitchFamily="18" charset="0"/>
              </a:rPr>
              <a:t>提出的新的设计理念</a:t>
            </a:r>
            <a:r>
              <a:rPr lang="en-US" altLang="zh-CN" sz="2000" kern="100" dirty="0">
                <a:latin typeface="+mn-ea"/>
                <a:cs typeface="Times New Roman" panose="02020603050405020304" pitchFamily="18" charset="0"/>
              </a:rPr>
              <a:t>——</a:t>
            </a:r>
            <a:r>
              <a:rPr lang="zh-CN" altLang="en-US" sz="2000" kern="100" dirty="0">
                <a:latin typeface="+mn-ea"/>
                <a:cs typeface="Times New Roman" panose="02020603050405020304" pitchFamily="18" charset="0"/>
              </a:rPr>
              <a:t>应用程序流（</a:t>
            </a:r>
            <a:r>
              <a:rPr lang="en-US" altLang="zh-CN" sz="2000" kern="100" dirty="0" err="1">
                <a:latin typeface="+mn-ea"/>
                <a:cs typeface="Times New Roman" panose="02020603050405020304" pitchFamily="18" charset="0"/>
              </a:rPr>
              <a:t>AppStream</a:t>
            </a:r>
            <a:r>
              <a:rPr lang="zh-CN" altLang="en-US" sz="2000" kern="100" dirty="0">
                <a:latin typeface="+mn-ea"/>
                <a:cs typeface="Times New Roman" panose="02020603050405020304" pitchFamily="18" charset="0"/>
              </a:rPr>
              <a:t>），这一设计理念使得用户更加轻松地升级用户空间软件包，同时保留核心操作系统软件包。</a:t>
            </a:r>
            <a:endParaRPr lang="en-US" altLang="zh-CN" sz="2000" kern="100" dirty="0">
              <a:latin typeface="+mn-ea"/>
              <a:cs typeface="Times New Roman" panose="02020603050405020304" pitchFamily="18" charset="0"/>
            </a:endParaRPr>
          </a:p>
          <a:p>
            <a:pPr indent="266700">
              <a:lnSpc>
                <a:spcPct val="150000"/>
              </a:lnSpc>
              <a:spcBef>
                <a:spcPts val="360"/>
              </a:spcBef>
              <a:spcAft>
                <a:spcPts val="240"/>
              </a:spcAft>
            </a:pPr>
            <a:r>
              <a:rPr lang="zh-CN" altLang="en-US" sz="2000" kern="100" dirty="0">
                <a:latin typeface="+mn-ea"/>
                <a:cs typeface="Times New Roman" panose="02020603050405020304" pitchFamily="18" charset="0"/>
              </a:rPr>
              <a:t>   </a:t>
            </a:r>
            <a:r>
              <a:rPr lang="en-US" altLang="zh-CN" sz="2000" kern="100" dirty="0" err="1">
                <a:latin typeface="+mn-ea"/>
                <a:cs typeface="Times New Roman" panose="02020603050405020304" pitchFamily="18" charset="0"/>
              </a:rPr>
              <a:t>AppStream</a:t>
            </a:r>
            <a:r>
              <a:rPr lang="zh-CN" altLang="en-US" sz="2000" kern="100" dirty="0">
                <a:latin typeface="+mn-ea"/>
                <a:cs typeface="Times New Roman" panose="02020603050405020304" pitchFamily="18" charset="0"/>
              </a:rPr>
              <a:t>中的内容有两种格式：一种是熟悉的</a:t>
            </a:r>
            <a:r>
              <a:rPr lang="en-US" altLang="zh-CN" sz="2000" kern="100" dirty="0">
                <a:latin typeface="+mn-ea"/>
                <a:cs typeface="Times New Roman" panose="02020603050405020304" pitchFamily="18" charset="0"/>
              </a:rPr>
              <a:t>RPM</a:t>
            </a:r>
            <a:r>
              <a:rPr lang="zh-CN" altLang="en-US" sz="2000" kern="100" dirty="0">
                <a:latin typeface="+mn-ea"/>
                <a:cs typeface="Times New Roman" panose="02020603050405020304" pitchFamily="18" charset="0"/>
              </a:rPr>
              <a:t>格式，另一种是称为模块的</a:t>
            </a:r>
            <a:r>
              <a:rPr lang="en-US" altLang="zh-CN" sz="2000" kern="100" dirty="0">
                <a:latin typeface="+mn-ea"/>
                <a:cs typeface="Times New Roman" panose="02020603050405020304" pitchFamily="18" charset="0"/>
              </a:rPr>
              <a:t>RPM</a:t>
            </a:r>
            <a:r>
              <a:rPr lang="zh-CN" altLang="en-US" sz="2000" kern="100" dirty="0">
                <a:latin typeface="+mn-ea"/>
                <a:cs typeface="Times New Roman" panose="02020603050405020304" pitchFamily="18" charset="0"/>
              </a:rPr>
              <a:t>格式扩展。通过这两种格式，用户可以根据自己的需要进行安装，以满足特定的需求。</a:t>
            </a:r>
            <a:endParaRPr lang="zh-CN" altLang="en-US" sz="2000" kern="100" dirty="0">
              <a:latin typeface="+mn-ea"/>
              <a:cs typeface="Times New Roman" panose="02020603050405020304" pitchFamily="18" charset="0"/>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1-4  </a:t>
            </a:r>
            <a:r>
              <a:rPr lang="zh-CN" altLang="en-US" dirty="0"/>
              <a:t>使用</a:t>
            </a:r>
            <a:r>
              <a:rPr lang="en-US" altLang="zh-CN" dirty="0"/>
              <a:t>yum</a:t>
            </a:r>
            <a:r>
              <a:rPr lang="zh-CN" altLang="en-US" dirty="0"/>
              <a:t>和</a:t>
            </a:r>
            <a:r>
              <a:rPr lang="en-US" altLang="zh-CN" dirty="0" err="1"/>
              <a:t>dnf</a:t>
            </a:r>
            <a:endParaRPr lang="zh-CN" altLang="en-US" b="0" dirty="0"/>
          </a:p>
        </p:txBody>
      </p:sp>
      <p:sp>
        <p:nvSpPr>
          <p:cNvPr id="2" name="文本框 1"/>
          <p:cNvSpPr txBox="1"/>
          <p:nvPr/>
        </p:nvSpPr>
        <p:spPr>
          <a:xfrm>
            <a:off x="951184" y="1600994"/>
            <a:ext cx="10083924" cy="2577116"/>
          </a:xfrm>
          <a:prstGeom prst="rect">
            <a:avLst/>
          </a:prstGeom>
          <a:noFill/>
        </p:spPr>
        <p:txBody>
          <a:bodyPr wrap="square" rtlCol="0" anchor="t">
            <a:spAutoFit/>
          </a:bodyPr>
          <a:lstStyle/>
          <a:p>
            <a:pPr indent="266700">
              <a:lnSpc>
                <a:spcPct val="150000"/>
              </a:lnSpc>
              <a:spcBef>
                <a:spcPts val="360"/>
              </a:spcBef>
              <a:spcAft>
                <a:spcPts val="240"/>
              </a:spcAft>
            </a:pPr>
            <a:r>
              <a:rPr lang="en-US" altLang="zh-CN" sz="2000" kern="100" dirty="0">
                <a:latin typeface="+mn-ea"/>
                <a:cs typeface="Times New Roman" panose="02020603050405020304" pitchFamily="18" charset="0"/>
              </a:rPr>
              <a:t>【</a:t>
            </a:r>
            <a:r>
              <a:rPr lang="zh-CN" altLang="en-US" sz="2000" kern="100" dirty="0">
                <a:latin typeface="+mn-ea"/>
                <a:cs typeface="Times New Roman" panose="02020603050405020304" pitchFamily="18" charset="0"/>
              </a:rPr>
              <a:t>例</a:t>
            </a:r>
            <a:r>
              <a:rPr lang="en-US" altLang="zh-CN" sz="2000" kern="100" dirty="0">
                <a:latin typeface="+mn-ea"/>
                <a:cs typeface="Times New Roman" panose="02020603050405020304" pitchFamily="18" charset="0"/>
              </a:rPr>
              <a:t>1-1】</a:t>
            </a:r>
            <a:r>
              <a:rPr lang="zh-CN" altLang="en-US" sz="2000" kern="100" dirty="0">
                <a:latin typeface="+mn-ea"/>
                <a:cs typeface="Times New Roman" panose="02020603050405020304" pitchFamily="18" charset="0"/>
              </a:rPr>
              <a:t>配置本地</a:t>
            </a:r>
            <a:r>
              <a:rPr lang="en-US" altLang="zh-CN" sz="2000" kern="100" dirty="0">
                <a:latin typeface="+mn-ea"/>
                <a:cs typeface="Times New Roman" panose="02020603050405020304" pitchFamily="18" charset="0"/>
              </a:rPr>
              <a:t>YUM</a:t>
            </a:r>
            <a:r>
              <a:rPr lang="zh-CN" altLang="en-US" sz="2000" kern="100" dirty="0">
                <a:latin typeface="+mn-ea"/>
                <a:cs typeface="Times New Roman" panose="02020603050405020304" pitchFamily="18" charset="0"/>
              </a:rPr>
              <a:t>源，安装</a:t>
            </a:r>
            <a:r>
              <a:rPr lang="en-US" altLang="zh-CN" sz="2000" kern="100" dirty="0">
                <a:latin typeface="+mn-ea"/>
                <a:cs typeface="Times New Roman" panose="02020603050405020304" pitchFamily="18" charset="0"/>
              </a:rPr>
              <a:t>network-scripts</a:t>
            </a:r>
            <a:r>
              <a:rPr lang="zh-CN" altLang="en-US" sz="2000" kern="100" dirty="0">
                <a:latin typeface="+mn-ea"/>
                <a:cs typeface="Times New Roman" panose="02020603050405020304" pitchFamily="18" charset="0"/>
              </a:rPr>
              <a:t>。</a:t>
            </a:r>
            <a:endParaRPr lang="en-US" altLang="zh-CN" sz="2000" kern="100" dirty="0">
              <a:latin typeface="+mn-ea"/>
              <a:cs typeface="Times New Roman" panose="02020603050405020304" pitchFamily="18" charset="0"/>
            </a:endParaRPr>
          </a:p>
          <a:p>
            <a:pPr indent="266700">
              <a:lnSpc>
                <a:spcPct val="150000"/>
              </a:lnSpc>
              <a:spcBef>
                <a:spcPts val="360"/>
              </a:spcBef>
              <a:spcAft>
                <a:spcPts val="240"/>
              </a:spcAft>
            </a:pPr>
            <a:r>
              <a:rPr lang="zh-CN" altLang="en-US" sz="2000" kern="100" dirty="0">
                <a:latin typeface="+mn-ea"/>
                <a:cs typeface="Times New Roman" panose="02020603050405020304" pitchFamily="18" charset="0"/>
              </a:rPr>
              <a:t>（</a:t>
            </a:r>
            <a:r>
              <a:rPr lang="en-US" altLang="zh-CN" sz="2000" kern="100" dirty="0">
                <a:latin typeface="+mn-ea"/>
                <a:cs typeface="Times New Roman" panose="02020603050405020304" pitchFamily="18" charset="0"/>
              </a:rPr>
              <a:t>1</a:t>
            </a:r>
            <a:r>
              <a:rPr lang="zh-CN" altLang="en-US" sz="2000" kern="100" dirty="0">
                <a:latin typeface="+mn-ea"/>
                <a:cs typeface="Times New Roman" panose="02020603050405020304" pitchFamily="18" charset="0"/>
              </a:rPr>
              <a:t>）创建挂载光盘映像</a:t>
            </a:r>
            <a:r>
              <a:rPr lang="en-US" altLang="zh-CN" sz="2000" kern="100" dirty="0">
                <a:latin typeface="+mn-ea"/>
                <a:cs typeface="Times New Roman" panose="02020603050405020304" pitchFamily="18" charset="0"/>
              </a:rPr>
              <a:t>ISO</a:t>
            </a:r>
            <a:r>
              <a:rPr lang="zh-CN" altLang="en-US" sz="2000" kern="100" dirty="0">
                <a:latin typeface="+mn-ea"/>
                <a:cs typeface="Times New Roman" panose="02020603050405020304" pitchFamily="18" charset="0"/>
              </a:rPr>
              <a:t>的文件夹</a:t>
            </a:r>
            <a:endParaRPr lang="zh-CN" altLang="en-US" sz="2000" kern="100" dirty="0">
              <a:latin typeface="+mn-ea"/>
              <a:cs typeface="Times New Roman" panose="02020603050405020304" pitchFamily="18" charset="0"/>
            </a:endParaRPr>
          </a:p>
          <a:p>
            <a:pPr indent="266700">
              <a:lnSpc>
                <a:spcPct val="150000"/>
              </a:lnSpc>
              <a:spcBef>
                <a:spcPts val="360"/>
              </a:spcBef>
              <a:spcAft>
                <a:spcPts val="240"/>
              </a:spcAft>
            </a:pPr>
            <a:r>
              <a:rPr lang="en-US" altLang="zh-CN" sz="2000" kern="100" dirty="0">
                <a:latin typeface="+mn-ea"/>
                <a:cs typeface="Times New Roman" panose="02020603050405020304" pitchFamily="18" charset="0"/>
              </a:rPr>
              <a:t>/media</a:t>
            </a:r>
            <a:r>
              <a:rPr lang="zh-CN" altLang="en-US" sz="2000" kern="100" dirty="0">
                <a:latin typeface="+mn-ea"/>
                <a:cs typeface="Times New Roman" panose="02020603050405020304" pitchFamily="18" charset="0"/>
              </a:rPr>
              <a:t>一般是系统安装时建立的，直接使用该文件夹即可。但如果想把光盘映像</a:t>
            </a:r>
            <a:r>
              <a:rPr lang="en-US" altLang="zh-CN" sz="2000" kern="100" dirty="0">
                <a:latin typeface="+mn-ea"/>
                <a:cs typeface="Times New Roman" panose="02020603050405020304" pitchFamily="18" charset="0"/>
              </a:rPr>
              <a:t>ISO</a:t>
            </a:r>
            <a:r>
              <a:rPr lang="zh-CN" altLang="en-US" sz="2000" kern="100" dirty="0">
                <a:latin typeface="+mn-ea"/>
                <a:cs typeface="Times New Roman" panose="02020603050405020304" pitchFamily="18" charset="0"/>
              </a:rPr>
              <a:t>挂载到其他文件夹，则请自建。</a:t>
            </a:r>
            <a:endParaRPr lang="en-US" altLang="zh-CN" sz="2000" kern="100" dirty="0">
              <a:latin typeface="+mn-ea"/>
              <a:cs typeface="Times New Roman" panose="02020603050405020304" pitchFamily="18" charset="0"/>
            </a:endParaRPr>
          </a:p>
          <a:p>
            <a:pPr indent="266700">
              <a:lnSpc>
                <a:spcPct val="150000"/>
              </a:lnSpc>
              <a:spcBef>
                <a:spcPts val="360"/>
              </a:spcBef>
              <a:spcAft>
                <a:spcPts val="240"/>
              </a:spcAft>
            </a:pPr>
            <a:r>
              <a:rPr lang="en-US" altLang="zh-CN" sz="2000" kern="100" dirty="0">
                <a:latin typeface="+mn-ea"/>
                <a:cs typeface="Times New Roman" panose="02020603050405020304" pitchFamily="18" charset="0"/>
              </a:rPr>
              <a:t>1</a:t>
            </a:r>
            <a:r>
              <a:rPr lang="zh-CN" altLang="en-US" sz="2000" kern="100" dirty="0">
                <a:latin typeface="+mn-ea"/>
                <a:cs typeface="Times New Roman" panose="02020603050405020304" pitchFamily="18" charset="0"/>
              </a:rPr>
              <a:t>）新建配置文件</a:t>
            </a:r>
            <a:r>
              <a:rPr lang="en-US" altLang="zh-CN" sz="2000" kern="100" dirty="0">
                <a:latin typeface="+mn-ea"/>
                <a:cs typeface="Times New Roman" panose="02020603050405020304" pitchFamily="18" charset="0"/>
              </a:rPr>
              <a:t>/</a:t>
            </a:r>
            <a:r>
              <a:rPr lang="en-US" altLang="zh-CN" sz="2000" kern="100" dirty="0" err="1">
                <a:latin typeface="+mn-ea"/>
                <a:cs typeface="Times New Roman" panose="02020603050405020304" pitchFamily="18" charset="0"/>
              </a:rPr>
              <a:t>etc</a:t>
            </a:r>
            <a:r>
              <a:rPr lang="en-US" altLang="zh-CN" sz="2000" kern="100" dirty="0">
                <a:latin typeface="+mn-ea"/>
                <a:cs typeface="Times New Roman" panose="02020603050405020304" pitchFamily="18" charset="0"/>
              </a:rPr>
              <a:t>/</a:t>
            </a:r>
            <a:r>
              <a:rPr lang="en-US" altLang="zh-CN" sz="2000" kern="100" dirty="0" err="1">
                <a:latin typeface="+mn-ea"/>
                <a:cs typeface="Times New Roman" panose="02020603050405020304" pitchFamily="18" charset="0"/>
              </a:rPr>
              <a:t>yum.repos.d</a:t>
            </a:r>
            <a:r>
              <a:rPr lang="en-US" altLang="zh-CN" sz="2000" kern="100" dirty="0">
                <a:latin typeface="+mn-ea"/>
                <a:cs typeface="Times New Roman" panose="02020603050405020304" pitchFamily="18" charset="0"/>
              </a:rPr>
              <a:t>/</a:t>
            </a:r>
            <a:r>
              <a:rPr lang="en-US" altLang="zh-CN" sz="2000" kern="100" dirty="0" err="1">
                <a:latin typeface="+mn-ea"/>
                <a:cs typeface="Times New Roman" panose="02020603050405020304" pitchFamily="18" charset="0"/>
              </a:rPr>
              <a:t>dvd.repo</a:t>
            </a:r>
            <a:endParaRPr lang="zh-CN" altLang="en-US" sz="2000" kern="100" dirty="0">
              <a:latin typeface="+mn-ea"/>
              <a:cs typeface="Times New Roman" panose="02020603050405020304" pitchFamily="18" charset="0"/>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
        <p:nvSpPr>
          <p:cNvPr id="7" name="矩形 6"/>
          <p:cNvSpPr/>
          <p:nvPr/>
        </p:nvSpPr>
        <p:spPr>
          <a:xfrm>
            <a:off x="1069975" y="4267995"/>
            <a:ext cx="9982039" cy="1859278"/>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a:blip r:embed="rId1"/>
          <a:stretch>
            <a:fillRect/>
          </a:stretch>
        </p:blipFill>
        <p:spPr>
          <a:xfrm>
            <a:off x="2974975" y="4395363"/>
            <a:ext cx="6050462" cy="1600200"/>
          </a:xfrm>
          <a:prstGeom prst="rect">
            <a:avLst/>
          </a:prstGeom>
        </p:spPr>
      </p:pic>
    </p:spTree>
  </p:cSld>
  <p:clrMapOvr>
    <a:masterClrMapping/>
  </p:clrMapOvr>
  <p:transition spd="slow">
    <p:push/>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1-4  </a:t>
            </a:r>
            <a:r>
              <a:rPr lang="zh-CN" altLang="en-US" dirty="0"/>
              <a:t>使用</a:t>
            </a:r>
            <a:r>
              <a:rPr lang="en-US" altLang="zh-CN" dirty="0"/>
              <a:t>yum</a:t>
            </a:r>
            <a:r>
              <a:rPr lang="zh-CN" altLang="en-US" dirty="0"/>
              <a:t>和</a:t>
            </a:r>
            <a:r>
              <a:rPr lang="en-US" altLang="zh-CN" dirty="0" err="1"/>
              <a:t>dnf</a:t>
            </a:r>
            <a:endParaRPr lang="zh-CN" altLang="en-US" b="0" dirty="0"/>
          </a:p>
        </p:txBody>
      </p:sp>
      <p:sp>
        <p:nvSpPr>
          <p:cNvPr id="2" name="文本框 1"/>
          <p:cNvSpPr txBox="1"/>
          <p:nvPr/>
        </p:nvSpPr>
        <p:spPr>
          <a:xfrm>
            <a:off x="951184" y="1600994"/>
            <a:ext cx="10083924" cy="2654060"/>
          </a:xfrm>
          <a:prstGeom prst="rect">
            <a:avLst/>
          </a:prstGeom>
          <a:noFill/>
        </p:spPr>
        <p:txBody>
          <a:bodyPr wrap="square" rtlCol="0" anchor="t">
            <a:spAutoFit/>
          </a:bodyPr>
          <a:lstStyle/>
          <a:p>
            <a:pPr indent="266700">
              <a:lnSpc>
                <a:spcPct val="150000"/>
              </a:lnSpc>
              <a:spcBef>
                <a:spcPts val="360"/>
              </a:spcBef>
              <a:spcAft>
                <a:spcPts val="240"/>
              </a:spcAft>
            </a:pPr>
            <a:r>
              <a:rPr lang="en-US" altLang="zh-CN" sz="2000" kern="100" dirty="0">
                <a:latin typeface="+mn-ea"/>
                <a:cs typeface="Times New Roman" panose="02020603050405020304" pitchFamily="18" charset="0"/>
              </a:rPr>
              <a:t>【</a:t>
            </a:r>
            <a:r>
              <a:rPr lang="zh-CN" altLang="en-US" sz="2000" kern="100" dirty="0">
                <a:latin typeface="+mn-ea"/>
                <a:cs typeface="Times New Roman" panose="02020603050405020304" pitchFamily="18" charset="0"/>
              </a:rPr>
              <a:t>例</a:t>
            </a:r>
            <a:r>
              <a:rPr lang="en-US" altLang="zh-CN" sz="2000" kern="100" dirty="0">
                <a:latin typeface="+mn-ea"/>
                <a:cs typeface="Times New Roman" panose="02020603050405020304" pitchFamily="18" charset="0"/>
              </a:rPr>
              <a:t>1-1】</a:t>
            </a:r>
            <a:r>
              <a:rPr lang="zh-CN" altLang="en-US" sz="2000" kern="100" dirty="0">
                <a:latin typeface="+mn-ea"/>
                <a:cs typeface="Times New Roman" panose="02020603050405020304" pitchFamily="18" charset="0"/>
              </a:rPr>
              <a:t>配置本地</a:t>
            </a:r>
            <a:r>
              <a:rPr lang="en-US" altLang="zh-CN" sz="2000" kern="100" dirty="0">
                <a:latin typeface="+mn-ea"/>
                <a:cs typeface="Times New Roman" panose="02020603050405020304" pitchFamily="18" charset="0"/>
              </a:rPr>
              <a:t>YUM</a:t>
            </a:r>
            <a:r>
              <a:rPr lang="zh-CN" altLang="en-US" sz="2000" kern="100" dirty="0">
                <a:latin typeface="+mn-ea"/>
                <a:cs typeface="Times New Roman" panose="02020603050405020304" pitchFamily="18" charset="0"/>
              </a:rPr>
              <a:t>源，安装</a:t>
            </a:r>
            <a:r>
              <a:rPr lang="en-US" altLang="zh-CN" sz="2000" kern="100" dirty="0">
                <a:latin typeface="+mn-ea"/>
                <a:cs typeface="Times New Roman" panose="02020603050405020304" pitchFamily="18" charset="0"/>
              </a:rPr>
              <a:t>network-scripts</a:t>
            </a:r>
            <a:r>
              <a:rPr lang="zh-CN" altLang="en-US" sz="2000" kern="100" dirty="0">
                <a:latin typeface="+mn-ea"/>
                <a:cs typeface="Times New Roman" panose="02020603050405020304" pitchFamily="18" charset="0"/>
              </a:rPr>
              <a:t>。</a:t>
            </a:r>
            <a:endParaRPr lang="en-US" altLang="zh-CN" sz="2000" kern="100" dirty="0">
              <a:latin typeface="+mn-ea"/>
              <a:cs typeface="Times New Roman" panose="02020603050405020304" pitchFamily="18" charset="0"/>
            </a:endParaRPr>
          </a:p>
          <a:p>
            <a:pPr indent="266700">
              <a:lnSpc>
                <a:spcPct val="150000"/>
              </a:lnSpc>
              <a:spcBef>
                <a:spcPts val="360"/>
              </a:spcBef>
              <a:spcAft>
                <a:spcPts val="240"/>
              </a:spcAft>
            </a:pPr>
            <a:r>
              <a:rPr lang="zh-CN" altLang="en-US" sz="2000" kern="100" dirty="0">
                <a:latin typeface="+mn-ea"/>
                <a:cs typeface="Times New Roman" panose="02020603050405020304" pitchFamily="18" charset="0"/>
              </a:rPr>
              <a:t> </a:t>
            </a:r>
            <a:r>
              <a:rPr lang="en-US" altLang="zh-CN" sz="2000" kern="100" dirty="0">
                <a:latin typeface="+mn-ea"/>
                <a:cs typeface="Times New Roman" panose="02020603050405020304" pitchFamily="18" charset="0"/>
              </a:rPr>
              <a:t>2</a:t>
            </a:r>
            <a:r>
              <a:rPr lang="zh-CN" altLang="en-US" sz="2000" kern="100" dirty="0">
                <a:latin typeface="+mn-ea"/>
                <a:cs typeface="Times New Roman" panose="02020603050405020304" pitchFamily="18" charset="0"/>
              </a:rPr>
              <a:t>）挂载光盘映像</a:t>
            </a:r>
            <a:r>
              <a:rPr lang="en-US" altLang="zh-CN" sz="2000" kern="100" dirty="0">
                <a:latin typeface="+mn-ea"/>
                <a:cs typeface="Times New Roman" panose="02020603050405020304" pitchFamily="18" charset="0"/>
              </a:rPr>
              <a:t>ISO</a:t>
            </a:r>
            <a:r>
              <a:rPr lang="zh-CN" altLang="en-US" sz="2000" kern="100" dirty="0">
                <a:latin typeface="+mn-ea"/>
                <a:cs typeface="Times New Roman" panose="02020603050405020304" pitchFamily="18" charset="0"/>
              </a:rPr>
              <a:t>（保证</a:t>
            </a:r>
            <a:r>
              <a:rPr lang="en-US" altLang="zh-CN" sz="2000" kern="100" dirty="0">
                <a:latin typeface="+mn-ea"/>
                <a:cs typeface="Times New Roman" panose="02020603050405020304" pitchFamily="18" charset="0"/>
              </a:rPr>
              <a:t>/media</a:t>
            </a:r>
            <a:r>
              <a:rPr lang="zh-CN" altLang="en-US" sz="2000" kern="100" dirty="0">
                <a:latin typeface="+mn-ea"/>
                <a:cs typeface="Times New Roman" panose="02020603050405020304" pitchFamily="18" charset="0"/>
              </a:rPr>
              <a:t>存在）</a:t>
            </a:r>
            <a:endParaRPr lang="en-US" altLang="zh-CN" sz="2000" kern="100" dirty="0">
              <a:latin typeface="+mn-ea"/>
              <a:cs typeface="Times New Roman" panose="02020603050405020304" pitchFamily="18" charset="0"/>
            </a:endParaRPr>
          </a:p>
          <a:p>
            <a:pPr indent="266700">
              <a:lnSpc>
                <a:spcPct val="150000"/>
              </a:lnSpc>
              <a:spcBef>
                <a:spcPts val="360"/>
              </a:spcBef>
              <a:spcAft>
                <a:spcPts val="240"/>
              </a:spcAft>
            </a:pPr>
            <a:r>
              <a:rPr lang="zh-CN" altLang="en-US" sz="2000" kern="100" dirty="0">
                <a:latin typeface="+mn-ea"/>
                <a:cs typeface="Times New Roman" panose="02020603050405020304" pitchFamily="18" charset="0"/>
              </a:rPr>
              <a:t> </a:t>
            </a:r>
            <a:r>
              <a:rPr lang="en-US" altLang="zh-CN" sz="2000" kern="100" dirty="0">
                <a:latin typeface="+mn-ea"/>
                <a:cs typeface="Times New Roman" panose="02020603050405020304" pitchFamily="18" charset="0"/>
              </a:rPr>
              <a:t>3</a:t>
            </a:r>
            <a:r>
              <a:rPr lang="zh-CN" altLang="en-US" sz="2000" kern="100" dirty="0">
                <a:latin typeface="+mn-ea"/>
                <a:cs typeface="Times New Roman" panose="02020603050405020304" pitchFamily="18" charset="0"/>
              </a:rPr>
              <a:t>）清理缓存</a:t>
            </a:r>
            <a:endParaRPr lang="en-US" altLang="zh-CN" sz="2000" kern="100" dirty="0">
              <a:latin typeface="+mn-ea"/>
              <a:cs typeface="Times New Roman" panose="02020603050405020304" pitchFamily="18" charset="0"/>
            </a:endParaRPr>
          </a:p>
          <a:p>
            <a:pPr indent="266700">
              <a:lnSpc>
                <a:spcPct val="150000"/>
              </a:lnSpc>
              <a:spcBef>
                <a:spcPts val="360"/>
              </a:spcBef>
              <a:spcAft>
                <a:spcPts val="240"/>
              </a:spcAft>
            </a:pPr>
            <a:r>
              <a:rPr lang="zh-CN" altLang="en-US" sz="2000" kern="100" dirty="0">
                <a:latin typeface="+mn-ea"/>
                <a:cs typeface="Times New Roman" panose="02020603050405020304" pitchFamily="18" charset="0"/>
              </a:rPr>
              <a:t> </a:t>
            </a:r>
            <a:r>
              <a:rPr lang="en-US" altLang="zh-CN" sz="2000" kern="100" dirty="0">
                <a:latin typeface="+mn-ea"/>
                <a:cs typeface="Times New Roman" panose="02020603050405020304" pitchFamily="18" charset="0"/>
              </a:rPr>
              <a:t>4</a:t>
            </a:r>
            <a:r>
              <a:rPr lang="zh-CN" altLang="en-US" sz="2000" kern="100" dirty="0">
                <a:latin typeface="+mn-ea"/>
                <a:cs typeface="Times New Roman" panose="02020603050405020304" pitchFamily="18" charset="0"/>
              </a:rPr>
              <a:t>）查看</a:t>
            </a:r>
            <a:endParaRPr lang="en-US" altLang="zh-CN" sz="2000" kern="100" dirty="0">
              <a:latin typeface="+mn-ea"/>
              <a:cs typeface="Times New Roman" panose="02020603050405020304" pitchFamily="18" charset="0"/>
            </a:endParaRPr>
          </a:p>
          <a:p>
            <a:pPr indent="266700">
              <a:lnSpc>
                <a:spcPct val="150000"/>
              </a:lnSpc>
              <a:spcBef>
                <a:spcPts val="360"/>
              </a:spcBef>
              <a:spcAft>
                <a:spcPts val="240"/>
              </a:spcAft>
            </a:pPr>
            <a:r>
              <a:rPr lang="en-US" altLang="zh-CN" sz="2000" kern="100" dirty="0">
                <a:latin typeface="+mn-ea"/>
                <a:cs typeface="Times New Roman" panose="02020603050405020304" pitchFamily="18" charset="0"/>
              </a:rPr>
              <a:t> 5</a:t>
            </a:r>
            <a:r>
              <a:rPr lang="zh-CN" altLang="en-US" sz="2000" kern="100" dirty="0">
                <a:latin typeface="+mn-ea"/>
                <a:cs typeface="Times New Roman" panose="02020603050405020304" pitchFamily="18" charset="0"/>
              </a:rPr>
              <a:t>）安装</a:t>
            </a:r>
            <a:r>
              <a:rPr lang="en-US" altLang="zh-CN" sz="2000" kern="100" dirty="0">
                <a:latin typeface="+mn-ea"/>
                <a:cs typeface="Times New Roman" panose="02020603050405020304" pitchFamily="18" charset="0"/>
              </a:rPr>
              <a:t>network-scripts</a:t>
            </a:r>
            <a:r>
              <a:rPr lang="zh-CN" altLang="en-US" sz="2000" kern="100" dirty="0">
                <a:latin typeface="+mn-ea"/>
                <a:cs typeface="Times New Roman" panose="02020603050405020304" pitchFamily="18" charset="0"/>
              </a:rPr>
              <a:t>软件</a:t>
            </a:r>
            <a:endParaRPr lang="zh-CN" altLang="en-US" sz="2000" kern="100" dirty="0">
              <a:latin typeface="+mn-ea"/>
              <a:cs typeface="Times New Roman" panose="02020603050405020304" pitchFamily="18" charset="0"/>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
        <p:nvSpPr>
          <p:cNvPr id="7" name="矩形 6"/>
          <p:cNvSpPr/>
          <p:nvPr/>
        </p:nvSpPr>
        <p:spPr>
          <a:xfrm>
            <a:off x="1069975" y="4267994"/>
            <a:ext cx="9982039" cy="2286001"/>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a:stretch>
            <a:fillRect/>
          </a:stretch>
        </p:blipFill>
        <p:spPr>
          <a:xfrm>
            <a:off x="1146336" y="4478660"/>
            <a:ext cx="4826248" cy="527077"/>
          </a:xfrm>
          <a:prstGeom prst="rect">
            <a:avLst/>
          </a:prstGeom>
        </p:spPr>
      </p:pic>
      <p:pic>
        <p:nvPicPr>
          <p:cNvPr id="10" name="图片 9"/>
          <p:cNvPicPr>
            <a:picLocks noChangeAspect="1"/>
          </p:cNvPicPr>
          <p:nvPr/>
        </p:nvPicPr>
        <p:blipFill>
          <a:blip r:embed="rId2"/>
          <a:stretch>
            <a:fillRect/>
          </a:stretch>
        </p:blipFill>
        <p:spPr>
          <a:xfrm>
            <a:off x="1146336" y="5156985"/>
            <a:ext cx="3873699" cy="355618"/>
          </a:xfrm>
          <a:prstGeom prst="rect">
            <a:avLst/>
          </a:prstGeom>
        </p:spPr>
      </p:pic>
      <p:pic>
        <p:nvPicPr>
          <p:cNvPr id="12" name="图片 11"/>
          <p:cNvPicPr>
            <a:picLocks noChangeAspect="1"/>
          </p:cNvPicPr>
          <p:nvPr/>
        </p:nvPicPr>
        <p:blipFill>
          <a:blip r:embed="rId3"/>
          <a:stretch>
            <a:fillRect/>
          </a:stretch>
        </p:blipFill>
        <p:spPr>
          <a:xfrm>
            <a:off x="6160150" y="4464803"/>
            <a:ext cx="4789393" cy="1519478"/>
          </a:xfrm>
          <a:prstGeom prst="rect">
            <a:avLst/>
          </a:prstGeom>
        </p:spPr>
      </p:pic>
      <p:pic>
        <p:nvPicPr>
          <p:cNvPr id="14" name="图片 13"/>
          <p:cNvPicPr>
            <a:picLocks noChangeAspect="1"/>
          </p:cNvPicPr>
          <p:nvPr/>
        </p:nvPicPr>
        <p:blipFill>
          <a:blip r:embed="rId4"/>
          <a:stretch>
            <a:fillRect/>
          </a:stretch>
        </p:blipFill>
        <p:spPr>
          <a:xfrm>
            <a:off x="1164763" y="5768421"/>
            <a:ext cx="4789393" cy="201306"/>
          </a:xfrm>
          <a:prstGeom prst="rect">
            <a:avLst/>
          </a:prstGeom>
        </p:spPr>
      </p:pic>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
                                            <p:txEl>
                                              <p:pRg st="3" end="3"/>
                                            </p:txEl>
                                          </p:spTgt>
                                        </p:tgtEl>
                                        <p:attrNameLst>
                                          <p:attrName>style.visibility</p:attrName>
                                        </p:attrNameLst>
                                      </p:cBhvr>
                                      <p:to>
                                        <p:strVal val="visible"/>
                                      </p:to>
                                    </p:set>
                                    <p:anim calcmode="lin" valueType="num">
                                      <p:cBhvr additive="base">
                                        <p:cTn id="31"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
                                            <p:txEl>
                                              <p:pRg st="4" end="4"/>
                                            </p:txEl>
                                          </p:spTgt>
                                        </p:tgtEl>
                                        <p:attrNameLst>
                                          <p:attrName>style.visibility</p:attrName>
                                        </p:attrNameLst>
                                      </p:cBhvr>
                                      <p:to>
                                        <p:strVal val="visible"/>
                                      </p:to>
                                    </p:set>
                                    <p:anim calcmode="lin" valueType="num">
                                      <p:cBhvr additive="base">
                                        <p:cTn id="4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additive="base">
                                        <p:cTn id="49" dur="500" fill="hold"/>
                                        <p:tgtEl>
                                          <p:spTgt spid="14"/>
                                        </p:tgtEl>
                                        <p:attrNameLst>
                                          <p:attrName>ppt_x</p:attrName>
                                        </p:attrNameLst>
                                      </p:cBhvr>
                                      <p:tavLst>
                                        <p:tav tm="0">
                                          <p:val>
                                            <p:strVal val="#ppt_x"/>
                                          </p:val>
                                        </p:tav>
                                        <p:tav tm="100000">
                                          <p:val>
                                            <p:strVal val="#ppt_x"/>
                                          </p:val>
                                        </p:tav>
                                      </p:tavLst>
                                    </p:anim>
                                    <p:anim calcmode="lin" valueType="num">
                                      <p:cBhvr additive="base">
                                        <p:cTn id="5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1-5  </a:t>
            </a:r>
            <a:r>
              <a:rPr lang="en-US" altLang="zh-CN" dirty="0" err="1"/>
              <a:t>systemd</a:t>
            </a:r>
            <a:r>
              <a:rPr lang="zh-CN" altLang="en-US" dirty="0"/>
              <a:t>初始化进程</a:t>
            </a:r>
            <a:endParaRPr lang="zh-CN" altLang="en-US" b="0" dirty="0"/>
          </a:p>
        </p:txBody>
      </p:sp>
      <p:sp>
        <p:nvSpPr>
          <p:cNvPr id="2" name="文本框 1"/>
          <p:cNvSpPr txBox="1"/>
          <p:nvPr/>
        </p:nvSpPr>
        <p:spPr>
          <a:xfrm>
            <a:off x="951184" y="1448594"/>
            <a:ext cx="10083924" cy="2961836"/>
          </a:xfrm>
          <a:prstGeom prst="rect">
            <a:avLst/>
          </a:prstGeom>
          <a:noFill/>
        </p:spPr>
        <p:txBody>
          <a:bodyPr wrap="square" rtlCol="0" anchor="t">
            <a:spAutoFit/>
          </a:bodyPr>
          <a:lstStyle/>
          <a:p>
            <a:pPr indent="266700">
              <a:lnSpc>
                <a:spcPct val="150000"/>
              </a:lnSpc>
              <a:spcBef>
                <a:spcPts val="360"/>
              </a:spcBef>
              <a:spcAft>
                <a:spcPts val="240"/>
              </a:spcAft>
            </a:pPr>
            <a:r>
              <a:rPr lang="zh-CN" altLang="en-US" sz="2000" kern="100" dirty="0">
                <a:latin typeface="+mn-ea"/>
                <a:cs typeface="Times New Roman" panose="02020603050405020304" pitchFamily="18" charset="0"/>
              </a:rPr>
              <a:t>   统信</a:t>
            </a:r>
            <a:r>
              <a:rPr lang="en-US" altLang="zh-CN" sz="2000" kern="100" dirty="0">
                <a:latin typeface="+mn-ea"/>
                <a:cs typeface="Times New Roman" panose="02020603050405020304" pitchFamily="18" charset="0"/>
              </a:rPr>
              <a:t>UOS</a:t>
            </a:r>
            <a:r>
              <a:rPr lang="zh-CN" altLang="en-US" sz="2000" kern="100" dirty="0">
                <a:latin typeface="+mn-ea"/>
                <a:cs typeface="Times New Roman" panose="02020603050405020304" pitchFamily="18" charset="0"/>
              </a:rPr>
              <a:t>的开机过程是从</a:t>
            </a:r>
            <a:r>
              <a:rPr lang="en-US" altLang="zh-CN" sz="2000" kern="100" dirty="0">
                <a:latin typeface="+mn-ea"/>
                <a:cs typeface="Times New Roman" panose="02020603050405020304" pitchFamily="18" charset="0"/>
              </a:rPr>
              <a:t>BIOS</a:t>
            </a:r>
            <a:r>
              <a:rPr lang="zh-CN" altLang="en-US" sz="2000" kern="100" dirty="0">
                <a:latin typeface="+mn-ea"/>
                <a:cs typeface="Times New Roman" panose="02020603050405020304" pitchFamily="18" charset="0"/>
              </a:rPr>
              <a:t>开始，进入</a:t>
            </a:r>
            <a:r>
              <a:rPr lang="en-US" altLang="zh-CN" sz="2000" kern="100" dirty="0">
                <a:latin typeface="+mn-ea"/>
                <a:cs typeface="Times New Roman" panose="02020603050405020304" pitchFamily="18" charset="0"/>
              </a:rPr>
              <a:t>Boot Loader</a:t>
            </a:r>
            <a:r>
              <a:rPr lang="zh-CN" altLang="en-US" sz="2000" kern="100" dirty="0">
                <a:latin typeface="+mn-ea"/>
                <a:cs typeface="Times New Roman" panose="02020603050405020304" pitchFamily="18" charset="0"/>
              </a:rPr>
              <a:t>，再加载系统内核，然后内核进行初始化，最后启动初始化进程。初始化进程是统信</a:t>
            </a:r>
            <a:r>
              <a:rPr lang="en-US" altLang="zh-CN" sz="2000" kern="100" dirty="0">
                <a:latin typeface="+mn-ea"/>
                <a:cs typeface="Times New Roman" panose="02020603050405020304" pitchFamily="18" charset="0"/>
              </a:rPr>
              <a:t>UOS</a:t>
            </a:r>
            <a:r>
              <a:rPr lang="zh-CN" altLang="en-US" sz="2000" kern="100" dirty="0">
                <a:latin typeface="+mn-ea"/>
                <a:cs typeface="Times New Roman" panose="02020603050405020304" pitchFamily="18" charset="0"/>
              </a:rPr>
              <a:t>的第一个进程，它需要完成一些系统初始化工作，为用户提供一个合适的工作环境。</a:t>
            </a:r>
            <a:endParaRPr lang="en-US" altLang="zh-CN" sz="2000" kern="100" dirty="0">
              <a:latin typeface="+mn-ea"/>
              <a:cs typeface="Times New Roman" panose="02020603050405020304" pitchFamily="18" charset="0"/>
            </a:endParaRPr>
          </a:p>
          <a:p>
            <a:pPr indent="266700">
              <a:lnSpc>
                <a:spcPct val="150000"/>
              </a:lnSpc>
              <a:spcBef>
                <a:spcPts val="360"/>
              </a:spcBef>
              <a:spcAft>
                <a:spcPts val="240"/>
              </a:spcAft>
            </a:pPr>
            <a:r>
              <a:rPr lang="zh-CN" altLang="en-US" sz="2000" kern="100" dirty="0">
                <a:latin typeface="+mn-ea"/>
                <a:cs typeface="Times New Roman" panose="02020603050405020304" pitchFamily="18" charset="0"/>
              </a:rPr>
              <a:t>统信</a:t>
            </a:r>
            <a:r>
              <a:rPr lang="en-US" altLang="zh-CN" sz="2000" kern="100" dirty="0">
                <a:latin typeface="+mn-ea"/>
                <a:cs typeface="Times New Roman" panose="02020603050405020304" pitchFamily="18" charset="0"/>
              </a:rPr>
              <a:t>UOS V20</a:t>
            </a:r>
            <a:r>
              <a:rPr lang="zh-CN" altLang="en-US" sz="2000" kern="100" dirty="0">
                <a:latin typeface="+mn-ea"/>
                <a:cs typeface="Times New Roman" panose="02020603050405020304" pitchFamily="18" charset="0"/>
              </a:rPr>
              <a:t>已经替换了熟悉的初始化进程服务</a:t>
            </a:r>
            <a:r>
              <a:rPr lang="en-US" altLang="zh-CN" sz="2000" kern="100" dirty="0">
                <a:latin typeface="+mn-ea"/>
                <a:cs typeface="Times New Roman" panose="02020603050405020304" pitchFamily="18" charset="0"/>
              </a:rPr>
              <a:t>System V </a:t>
            </a:r>
            <a:r>
              <a:rPr lang="en-US" altLang="zh-CN" sz="2000" kern="100" dirty="0" err="1">
                <a:latin typeface="+mn-ea"/>
                <a:cs typeface="Times New Roman" panose="02020603050405020304" pitchFamily="18" charset="0"/>
              </a:rPr>
              <a:t>init</a:t>
            </a:r>
            <a:r>
              <a:rPr lang="zh-CN" altLang="en-US" sz="2000" kern="100" dirty="0">
                <a:latin typeface="+mn-ea"/>
                <a:cs typeface="Times New Roman" panose="02020603050405020304" pitchFamily="18" charset="0"/>
              </a:rPr>
              <a:t>，正式采用了</a:t>
            </a:r>
            <a:r>
              <a:rPr lang="en-US" altLang="zh-CN" sz="2000" kern="100" dirty="0">
                <a:latin typeface="+mn-ea"/>
                <a:cs typeface="Times New Roman" panose="02020603050405020304" pitchFamily="18" charset="0"/>
              </a:rPr>
              <a:t>Linux</a:t>
            </a:r>
            <a:r>
              <a:rPr lang="zh-CN" altLang="en-US" sz="2000" kern="100" dirty="0">
                <a:latin typeface="+mn-ea"/>
                <a:cs typeface="Times New Roman" panose="02020603050405020304" pitchFamily="18" charset="0"/>
              </a:rPr>
              <a:t>全新的</a:t>
            </a:r>
            <a:r>
              <a:rPr lang="en-US" altLang="zh-CN" sz="2000" kern="100" dirty="0" err="1">
                <a:latin typeface="+mn-ea"/>
                <a:cs typeface="Times New Roman" panose="02020603050405020304" pitchFamily="18" charset="0"/>
              </a:rPr>
              <a:t>systemd</a:t>
            </a:r>
            <a:r>
              <a:rPr lang="zh-CN" altLang="en-US" sz="2000" kern="100" dirty="0">
                <a:latin typeface="+mn-ea"/>
                <a:cs typeface="Times New Roman" panose="02020603050405020304" pitchFamily="18" charset="0"/>
              </a:rPr>
              <a:t>初始化进程服务。</a:t>
            </a:r>
            <a:endParaRPr lang="en-US" altLang="zh-CN" sz="2000" kern="100" dirty="0">
              <a:latin typeface="+mn-ea"/>
              <a:cs typeface="Times New Roman" panose="02020603050405020304" pitchFamily="18" charset="0"/>
            </a:endParaRPr>
          </a:p>
          <a:p>
            <a:pPr indent="266700">
              <a:lnSpc>
                <a:spcPct val="150000"/>
              </a:lnSpc>
              <a:spcBef>
                <a:spcPts val="360"/>
              </a:spcBef>
              <a:spcAft>
                <a:spcPts val="240"/>
              </a:spcAft>
            </a:pPr>
            <a:r>
              <a:rPr lang="en-US" altLang="zh-CN" sz="2000" kern="100" dirty="0">
                <a:latin typeface="+mn-ea"/>
                <a:cs typeface="Times New Roman" panose="02020603050405020304" pitchFamily="18" charset="0"/>
              </a:rPr>
              <a:t> 【</a:t>
            </a:r>
            <a:r>
              <a:rPr lang="zh-CN" altLang="en-US" sz="2000" kern="100" dirty="0">
                <a:latin typeface="+mn-ea"/>
                <a:cs typeface="Times New Roman" panose="02020603050405020304" pitchFamily="18" charset="0"/>
              </a:rPr>
              <a:t>例</a:t>
            </a:r>
            <a:r>
              <a:rPr lang="en-US" altLang="zh-CN" sz="2000" kern="100" dirty="0">
                <a:latin typeface="+mn-ea"/>
                <a:cs typeface="Times New Roman" panose="02020603050405020304" pitchFamily="18" charset="0"/>
              </a:rPr>
              <a:t>1-2】</a:t>
            </a:r>
            <a:r>
              <a:rPr lang="zh-CN" altLang="en-US" sz="2000" kern="100" dirty="0">
                <a:latin typeface="+mn-ea"/>
                <a:cs typeface="Times New Roman" panose="02020603050405020304" pitchFamily="18" charset="0"/>
              </a:rPr>
              <a:t>多用户的图形界面转换为多用户的文本界面。</a:t>
            </a:r>
            <a:endParaRPr lang="zh-CN" altLang="en-US" sz="2000" kern="100" dirty="0">
              <a:latin typeface="+mn-ea"/>
              <a:cs typeface="Times New Roman" panose="02020603050405020304" pitchFamily="18" charset="0"/>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
        <p:nvSpPr>
          <p:cNvPr id="7" name="矩形 6"/>
          <p:cNvSpPr/>
          <p:nvPr/>
        </p:nvSpPr>
        <p:spPr>
          <a:xfrm>
            <a:off x="1069975" y="4267994"/>
            <a:ext cx="9982039" cy="2286001"/>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1"/>
          <a:stretch>
            <a:fillRect/>
          </a:stretch>
        </p:blipFill>
        <p:spPr>
          <a:xfrm>
            <a:off x="2822575" y="4593307"/>
            <a:ext cx="7004603" cy="1732087"/>
          </a:xfrm>
          <a:prstGeom prst="rect">
            <a:avLst/>
          </a:prstGeom>
        </p:spPr>
      </p:pic>
    </p:spTree>
  </p:cSld>
  <p:clrMapOvr>
    <a:masterClrMapping/>
  </p:clrMapOvr>
  <p:transition spd="slow">
    <p:push/>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1-5  </a:t>
            </a:r>
            <a:r>
              <a:rPr lang="en-US" altLang="zh-CN" dirty="0" err="1"/>
              <a:t>systemd</a:t>
            </a:r>
            <a:r>
              <a:rPr lang="zh-CN" altLang="en-US" dirty="0"/>
              <a:t>初始化进程</a:t>
            </a:r>
            <a:endParaRPr lang="zh-CN" altLang="en-US" b="0" dirty="0"/>
          </a:p>
        </p:txBody>
      </p:sp>
      <p:sp>
        <p:nvSpPr>
          <p:cNvPr id="2" name="文本框 1"/>
          <p:cNvSpPr txBox="1"/>
          <p:nvPr/>
        </p:nvSpPr>
        <p:spPr>
          <a:xfrm>
            <a:off x="951184" y="1600994"/>
            <a:ext cx="10083924" cy="499624"/>
          </a:xfrm>
          <a:prstGeom prst="rect">
            <a:avLst/>
          </a:prstGeom>
          <a:noFill/>
        </p:spPr>
        <p:txBody>
          <a:bodyPr wrap="square" rtlCol="0" anchor="t">
            <a:spAutoFit/>
          </a:bodyPr>
          <a:lstStyle/>
          <a:p>
            <a:pPr indent="266700">
              <a:lnSpc>
                <a:spcPct val="150000"/>
              </a:lnSpc>
              <a:spcBef>
                <a:spcPts val="360"/>
              </a:spcBef>
              <a:spcAft>
                <a:spcPts val="240"/>
              </a:spcAft>
            </a:pPr>
            <a:r>
              <a:rPr lang="en-US" altLang="zh-CN" sz="2000" kern="100" dirty="0">
                <a:latin typeface="+mn-ea"/>
                <a:cs typeface="Times New Roman" panose="02020603050405020304" pitchFamily="18" charset="0"/>
              </a:rPr>
              <a:t>   【</a:t>
            </a:r>
            <a:r>
              <a:rPr lang="zh-CN" altLang="en-US" sz="2000" kern="100" dirty="0">
                <a:latin typeface="+mn-ea"/>
                <a:cs typeface="Times New Roman" panose="02020603050405020304" pitchFamily="18" charset="0"/>
              </a:rPr>
              <a:t>例</a:t>
            </a:r>
            <a:r>
              <a:rPr lang="en-US" altLang="zh-CN" sz="2000" kern="100" dirty="0">
                <a:latin typeface="+mn-ea"/>
                <a:cs typeface="Times New Roman" panose="02020603050405020304" pitchFamily="18" charset="0"/>
              </a:rPr>
              <a:t>1-3】</a:t>
            </a:r>
            <a:r>
              <a:rPr lang="zh-CN" altLang="en-US" sz="2000" kern="100" dirty="0">
                <a:latin typeface="+mn-ea"/>
                <a:cs typeface="Times New Roman" panose="02020603050405020304" pitchFamily="18" charset="0"/>
              </a:rPr>
              <a:t>多用户的文本界面转换为多用户的图形界面</a:t>
            </a:r>
            <a:endParaRPr lang="zh-CN" altLang="en-US" sz="2000" kern="100" dirty="0">
              <a:latin typeface="+mn-ea"/>
              <a:cs typeface="Times New Roman" panose="02020603050405020304" pitchFamily="18" charset="0"/>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
        <p:nvSpPr>
          <p:cNvPr id="7" name="矩形 6"/>
          <p:cNvSpPr/>
          <p:nvPr/>
        </p:nvSpPr>
        <p:spPr>
          <a:xfrm>
            <a:off x="951184" y="2591594"/>
            <a:ext cx="9982039" cy="2286001"/>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a:stretch>
            <a:fillRect/>
          </a:stretch>
        </p:blipFill>
        <p:spPr>
          <a:xfrm>
            <a:off x="1908175" y="2859808"/>
            <a:ext cx="7897718" cy="1749572"/>
          </a:xfrm>
          <a:prstGeom prst="rect">
            <a:avLst/>
          </a:prstGeom>
        </p:spPr>
      </p:pic>
    </p:spTree>
  </p:cSld>
  <p:clrMapOvr>
    <a:masterClrMapping/>
  </p:clrMapOvr>
  <p:transition spd="slow">
    <p:push/>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1-6  </a:t>
            </a:r>
            <a:r>
              <a:rPr lang="zh-CN" altLang="en-US" dirty="0"/>
              <a:t>启动</a:t>
            </a:r>
            <a:r>
              <a:rPr lang="en-US" altLang="zh-CN" dirty="0"/>
              <a:t>shell</a:t>
            </a:r>
            <a:endParaRPr lang="zh-CN" altLang="en-US" b="0" dirty="0"/>
          </a:p>
        </p:txBody>
      </p:sp>
      <p:sp>
        <p:nvSpPr>
          <p:cNvPr id="2" name="文本框 1"/>
          <p:cNvSpPr txBox="1"/>
          <p:nvPr/>
        </p:nvSpPr>
        <p:spPr>
          <a:xfrm>
            <a:off x="951184" y="1600994"/>
            <a:ext cx="10083924" cy="3115725"/>
          </a:xfrm>
          <a:prstGeom prst="rect">
            <a:avLst/>
          </a:prstGeom>
          <a:noFill/>
        </p:spPr>
        <p:txBody>
          <a:bodyPr wrap="square" rtlCol="0" anchor="t">
            <a:spAutoFit/>
          </a:bodyPr>
          <a:lstStyle/>
          <a:p>
            <a:pPr indent="266700">
              <a:lnSpc>
                <a:spcPct val="150000"/>
              </a:lnSpc>
              <a:spcBef>
                <a:spcPts val="360"/>
              </a:spcBef>
              <a:spcAft>
                <a:spcPts val="240"/>
              </a:spcAft>
            </a:pPr>
            <a:r>
              <a:rPr lang="zh-CN" altLang="en-US" sz="2000" kern="100" dirty="0">
                <a:latin typeface="+mn-ea"/>
                <a:cs typeface="Times New Roman" panose="02020603050405020304" pitchFamily="18" charset="0"/>
              </a:rPr>
              <a:t>    统信</a:t>
            </a:r>
            <a:r>
              <a:rPr lang="en-US" altLang="zh-CN" sz="2000" kern="100" dirty="0">
                <a:latin typeface="+mn-ea"/>
                <a:cs typeface="Times New Roman" panose="02020603050405020304" pitchFamily="18" charset="0"/>
              </a:rPr>
              <a:t>UOS V20</a:t>
            </a:r>
            <a:r>
              <a:rPr lang="zh-CN" altLang="en-US" sz="2000" kern="100" dirty="0">
                <a:latin typeface="+mn-ea"/>
                <a:cs typeface="Times New Roman" panose="02020603050405020304" pitchFamily="18" charset="0"/>
              </a:rPr>
              <a:t>中的</a:t>
            </a:r>
            <a:r>
              <a:rPr lang="en-US" altLang="zh-CN" sz="2000" kern="100" dirty="0">
                <a:latin typeface="+mn-ea"/>
                <a:cs typeface="Times New Roman" panose="02020603050405020304" pitchFamily="18" charset="0"/>
              </a:rPr>
              <a:t>shell</a:t>
            </a:r>
            <a:r>
              <a:rPr lang="zh-CN" altLang="en-US" sz="2000" kern="100" dirty="0">
                <a:latin typeface="+mn-ea"/>
                <a:cs typeface="Times New Roman" panose="02020603050405020304" pitchFamily="18" charset="0"/>
              </a:rPr>
              <a:t>又称为命令行，在这个命令行的终端窗口中，用户输入命令，操作系统执行并将结果返回显示在屏幕上。</a:t>
            </a:r>
            <a:endParaRPr lang="en-US" altLang="zh-CN" sz="2000" kern="100" dirty="0">
              <a:latin typeface="+mn-ea"/>
              <a:cs typeface="Times New Roman" panose="02020603050405020304" pitchFamily="18" charset="0"/>
            </a:endParaRPr>
          </a:p>
          <a:p>
            <a:pPr indent="266700">
              <a:lnSpc>
                <a:spcPct val="150000"/>
              </a:lnSpc>
              <a:spcBef>
                <a:spcPts val="360"/>
              </a:spcBef>
              <a:spcAft>
                <a:spcPts val="240"/>
              </a:spcAft>
            </a:pPr>
            <a:r>
              <a:rPr lang="en-US" altLang="zh-CN" sz="2000" kern="100" dirty="0">
                <a:latin typeface="+mn-ea"/>
                <a:cs typeface="Times New Roman" panose="02020603050405020304" pitchFamily="18" charset="0"/>
              </a:rPr>
              <a:t>1</a:t>
            </a:r>
            <a:r>
              <a:rPr lang="zh-CN" altLang="en-US" sz="2000" kern="100" dirty="0">
                <a:latin typeface="+mn-ea"/>
                <a:cs typeface="Times New Roman" panose="02020603050405020304" pitchFamily="18" charset="0"/>
              </a:rPr>
              <a:t>．使用统信</a:t>
            </a:r>
            <a:r>
              <a:rPr lang="en-US" altLang="zh-CN" sz="2000" kern="100" dirty="0">
                <a:latin typeface="+mn-ea"/>
                <a:cs typeface="Times New Roman" panose="02020603050405020304" pitchFamily="18" charset="0"/>
              </a:rPr>
              <a:t>UOS V20</a:t>
            </a:r>
            <a:r>
              <a:rPr lang="zh-CN" altLang="en-US" sz="2000" kern="100" dirty="0">
                <a:latin typeface="+mn-ea"/>
                <a:cs typeface="Times New Roman" panose="02020603050405020304" pitchFamily="18" charset="0"/>
              </a:rPr>
              <a:t>的终端窗口</a:t>
            </a:r>
            <a:endParaRPr lang="en-US" altLang="zh-CN" sz="2000" kern="100" dirty="0">
              <a:latin typeface="+mn-ea"/>
              <a:cs typeface="Times New Roman" panose="02020603050405020304" pitchFamily="18" charset="0"/>
            </a:endParaRPr>
          </a:p>
          <a:p>
            <a:pPr indent="266700">
              <a:lnSpc>
                <a:spcPct val="150000"/>
              </a:lnSpc>
              <a:spcBef>
                <a:spcPts val="360"/>
              </a:spcBef>
              <a:spcAft>
                <a:spcPts val="240"/>
              </a:spcAft>
            </a:pPr>
            <a:r>
              <a:rPr lang="zh-CN" altLang="en-US" sz="2000" kern="100" dirty="0">
                <a:latin typeface="+mn-ea"/>
                <a:cs typeface="Times New Roman" panose="02020603050405020304" pitchFamily="18" charset="0"/>
              </a:rPr>
              <a:t>统信</a:t>
            </a:r>
            <a:r>
              <a:rPr lang="en-US" altLang="zh-CN" sz="2000" kern="100" dirty="0">
                <a:latin typeface="+mn-ea"/>
                <a:cs typeface="Times New Roman" panose="02020603050405020304" pitchFamily="18" charset="0"/>
              </a:rPr>
              <a:t>UOS V20</a:t>
            </a:r>
            <a:r>
              <a:rPr lang="zh-CN" altLang="en-US" sz="2000" kern="100" dirty="0">
                <a:latin typeface="+mn-ea"/>
                <a:cs typeface="Times New Roman" panose="02020603050405020304" pitchFamily="18" charset="0"/>
              </a:rPr>
              <a:t>默认采用图形界面的</a:t>
            </a:r>
            <a:r>
              <a:rPr lang="en-US" altLang="zh-CN" sz="2000" kern="100" dirty="0">
                <a:latin typeface="+mn-ea"/>
                <a:cs typeface="Times New Roman" panose="02020603050405020304" pitchFamily="18" charset="0"/>
              </a:rPr>
              <a:t>DDK</a:t>
            </a:r>
            <a:r>
              <a:rPr lang="zh-CN" altLang="en-US" sz="2000" kern="100" dirty="0">
                <a:latin typeface="+mn-ea"/>
                <a:cs typeface="Times New Roman" panose="02020603050405020304" pitchFamily="18" charset="0"/>
              </a:rPr>
              <a:t>操作方式，通过执行“启动器”→“终端”命令来打开终端窗口。</a:t>
            </a:r>
            <a:endParaRPr lang="zh-CN" altLang="en-US" sz="2000" kern="100" dirty="0">
              <a:latin typeface="+mn-ea"/>
              <a:cs typeface="Times New Roman" panose="02020603050405020304" pitchFamily="18" charset="0"/>
            </a:endParaRPr>
          </a:p>
          <a:p>
            <a:pPr indent="266700">
              <a:lnSpc>
                <a:spcPct val="150000"/>
              </a:lnSpc>
              <a:spcBef>
                <a:spcPts val="360"/>
              </a:spcBef>
              <a:spcAft>
                <a:spcPts val="240"/>
              </a:spcAft>
            </a:pPr>
            <a:endParaRPr lang="zh-CN" altLang="en-US" sz="2000" kern="100" dirty="0">
              <a:latin typeface="+mn-ea"/>
              <a:cs typeface="Times New Roman" panose="02020603050405020304" pitchFamily="18" charset="0"/>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
        <p:nvSpPr>
          <p:cNvPr id="7" name="矩形 6"/>
          <p:cNvSpPr/>
          <p:nvPr/>
        </p:nvSpPr>
        <p:spPr>
          <a:xfrm>
            <a:off x="919723" y="4277318"/>
            <a:ext cx="9982039" cy="2286001"/>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458"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974975" y="4399240"/>
            <a:ext cx="5359461" cy="2002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sh/>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1-6  </a:t>
            </a:r>
            <a:r>
              <a:rPr lang="zh-CN" altLang="en-US" dirty="0"/>
              <a:t>启动</a:t>
            </a:r>
            <a:r>
              <a:rPr lang="en-US" altLang="zh-CN" dirty="0"/>
              <a:t>shell</a:t>
            </a:r>
            <a:endParaRPr lang="zh-CN" altLang="en-US" b="0" dirty="0"/>
          </a:p>
        </p:txBody>
      </p:sp>
      <p:sp>
        <p:nvSpPr>
          <p:cNvPr id="2" name="文本框 1"/>
          <p:cNvSpPr txBox="1"/>
          <p:nvPr/>
        </p:nvSpPr>
        <p:spPr>
          <a:xfrm>
            <a:off x="951184" y="1600994"/>
            <a:ext cx="10083924" cy="3577390"/>
          </a:xfrm>
          <a:prstGeom prst="rect">
            <a:avLst/>
          </a:prstGeom>
          <a:noFill/>
        </p:spPr>
        <p:txBody>
          <a:bodyPr wrap="square" rtlCol="0" anchor="t">
            <a:spAutoFit/>
          </a:bodyPr>
          <a:lstStyle/>
          <a:p>
            <a:pPr indent="266700">
              <a:lnSpc>
                <a:spcPct val="150000"/>
              </a:lnSpc>
              <a:spcBef>
                <a:spcPts val="360"/>
              </a:spcBef>
              <a:spcAft>
                <a:spcPts val="240"/>
              </a:spcAft>
            </a:pPr>
            <a:r>
              <a:rPr lang="zh-CN" altLang="en-US" sz="2000" kern="100" dirty="0">
                <a:latin typeface="+mn-ea"/>
                <a:cs typeface="Times New Roman" panose="02020603050405020304" pitchFamily="18" charset="0"/>
              </a:rPr>
              <a:t>   </a:t>
            </a:r>
            <a:r>
              <a:rPr lang="en-US" altLang="zh-CN" sz="2000" kern="100" dirty="0">
                <a:latin typeface="+mn-ea"/>
                <a:cs typeface="Times New Roman" panose="02020603050405020304" pitchFamily="18" charset="0"/>
              </a:rPr>
              <a:t>2</a:t>
            </a:r>
            <a:r>
              <a:rPr lang="zh-CN" altLang="en-US" sz="2000" kern="100" dirty="0">
                <a:latin typeface="+mn-ea"/>
                <a:cs typeface="Times New Roman" panose="02020603050405020304" pitchFamily="18" charset="0"/>
              </a:rPr>
              <a:t>．使用</a:t>
            </a:r>
            <a:r>
              <a:rPr lang="en-US" altLang="zh-CN" sz="2000" kern="100" dirty="0">
                <a:latin typeface="+mn-ea"/>
                <a:cs typeface="Times New Roman" panose="02020603050405020304" pitchFamily="18" charset="0"/>
              </a:rPr>
              <a:t>shell</a:t>
            </a:r>
            <a:r>
              <a:rPr lang="zh-CN" altLang="en-US" sz="2000" kern="100" dirty="0">
                <a:latin typeface="+mn-ea"/>
                <a:cs typeface="Times New Roman" panose="02020603050405020304" pitchFamily="18" charset="0"/>
              </a:rPr>
              <a:t>提示符</a:t>
            </a:r>
            <a:endParaRPr lang="zh-CN" altLang="en-US" sz="2000" kern="100" dirty="0">
              <a:latin typeface="+mn-ea"/>
              <a:cs typeface="Times New Roman" panose="02020603050405020304" pitchFamily="18" charset="0"/>
            </a:endParaRPr>
          </a:p>
          <a:p>
            <a:pPr indent="266700">
              <a:lnSpc>
                <a:spcPct val="150000"/>
              </a:lnSpc>
              <a:spcBef>
                <a:spcPts val="360"/>
              </a:spcBef>
              <a:spcAft>
                <a:spcPts val="240"/>
              </a:spcAft>
            </a:pPr>
            <a:r>
              <a:rPr lang="zh-CN" altLang="en-US" sz="2000" kern="100" dirty="0">
                <a:latin typeface="+mn-ea"/>
                <a:cs typeface="Times New Roman" panose="02020603050405020304" pitchFamily="18" charset="0"/>
              </a:rPr>
              <a:t>   登录之后，普通用户的命今行提示符以“</a:t>
            </a:r>
            <a:r>
              <a:rPr lang="en-US" altLang="zh-CN" sz="2000" kern="100" dirty="0">
                <a:latin typeface="+mn-ea"/>
                <a:cs typeface="Times New Roman" panose="02020603050405020304" pitchFamily="18" charset="0"/>
              </a:rPr>
              <a:t>$”</a:t>
            </a:r>
            <a:r>
              <a:rPr lang="zh-CN" altLang="en-US" sz="2000" kern="100" dirty="0">
                <a:latin typeface="+mn-ea"/>
                <a:cs typeface="Times New Roman" panose="02020603050405020304" pitchFamily="18" charset="0"/>
              </a:rPr>
              <a:t>号结尾，超级用户的命令以“</a:t>
            </a:r>
            <a:r>
              <a:rPr lang="en-US" altLang="zh-CN" sz="2000" kern="100" dirty="0">
                <a:latin typeface="+mn-ea"/>
                <a:cs typeface="Times New Roman" panose="02020603050405020304" pitchFamily="18" charset="0"/>
              </a:rPr>
              <a:t>#”</a:t>
            </a:r>
            <a:r>
              <a:rPr lang="zh-CN" altLang="en-US" sz="2000" kern="100" dirty="0">
                <a:latin typeface="+mn-ea"/>
                <a:cs typeface="Times New Roman" panose="02020603050405020304" pitchFamily="18" charset="0"/>
              </a:rPr>
              <a:t>号结尾。</a:t>
            </a:r>
            <a:endParaRPr lang="en-US" altLang="zh-CN" sz="2000" kern="100" dirty="0">
              <a:latin typeface="+mn-ea"/>
              <a:cs typeface="Times New Roman" panose="02020603050405020304" pitchFamily="18" charset="0"/>
            </a:endParaRPr>
          </a:p>
          <a:p>
            <a:pPr indent="266700">
              <a:lnSpc>
                <a:spcPct val="150000"/>
              </a:lnSpc>
              <a:spcBef>
                <a:spcPts val="360"/>
              </a:spcBef>
              <a:spcAft>
                <a:spcPts val="240"/>
              </a:spcAft>
            </a:pPr>
            <a:r>
              <a:rPr lang="en-US" altLang="zh-CN" sz="2000" kern="100" dirty="0">
                <a:latin typeface="+mn-ea"/>
                <a:cs typeface="Times New Roman" panose="02020603050405020304" pitchFamily="18" charset="0"/>
              </a:rPr>
              <a:t>   3</a:t>
            </a:r>
            <a:r>
              <a:rPr lang="zh-CN" altLang="en-US" sz="2000" kern="100" dirty="0">
                <a:latin typeface="+mn-ea"/>
                <a:cs typeface="Times New Roman" panose="02020603050405020304" pitchFamily="18" charset="0"/>
              </a:rPr>
              <a:t>．退出系统</a:t>
            </a:r>
            <a:endParaRPr lang="zh-CN" altLang="en-US" sz="2000" kern="100" dirty="0">
              <a:latin typeface="+mn-ea"/>
              <a:cs typeface="Times New Roman" panose="02020603050405020304" pitchFamily="18" charset="0"/>
            </a:endParaRPr>
          </a:p>
          <a:p>
            <a:pPr indent="266700">
              <a:lnSpc>
                <a:spcPct val="150000"/>
              </a:lnSpc>
              <a:spcBef>
                <a:spcPts val="360"/>
              </a:spcBef>
              <a:spcAft>
                <a:spcPts val="240"/>
              </a:spcAft>
            </a:pPr>
            <a:r>
              <a:rPr lang="zh-CN" altLang="en-US" sz="2000" kern="100" dirty="0">
                <a:latin typeface="+mn-ea"/>
                <a:cs typeface="Times New Roman" panose="02020603050405020304" pitchFamily="18" charset="0"/>
              </a:rPr>
              <a:t>   在终端中输入“</a:t>
            </a:r>
            <a:r>
              <a:rPr lang="en-US" altLang="zh-CN" sz="2000" kern="100" dirty="0">
                <a:latin typeface="+mn-ea"/>
                <a:cs typeface="Times New Roman" panose="02020603050405020304" pitchFamily="18" charset="0"/>
              </a:rPr>
              <a:t>shutdown  -P  now”</a:t>
            </a:r>
            <a:r>
              <a:rPr lang="zh-CN" altLang="en-US" sz="2000" kern="100" dirty="0">
                <a:latin typeface="+mn-ea"/>
                <a:cs typeface="Times New Roman" panose="02020603050405020304" pitchFamily="18" charset="0"/>
              </a:rPr>
              <a:t>，或者单击右上角的关机按钮 ，选择“关机”命令，可以关闭系统。</a:t>
            </a:r>
            <a:endParaRPr lang="zh-CN" altLang="en-US" sz="2000" kern="100" dirty="0">
              <a:latin typeface="+mn-ea"/>
              <a:cs typeface="Times New Roman" panose="02020603050405020304" pitchFamily="18" charset="0"/>
            </a:endParaRPr>
          </a:p>
          <a:p>
            <a:pPr indent="266700">
              <a:lnSpc>
                <a:spcPct val="150000"/>
              </a:lnSpc>
              <a:spcBef>
                <a:spcPts val="360"/>
              </a:spcBef>
              <a:spcAft>
                <a:spcPts val="240"/>
              </a:spcAft>
            </a:pPr>
            <a:endParaRPr lang="zh-CN" altLang="en-US" sz="2000" kern="100" dirty="0">
              <a:latin typeface="+mn-ea"/>
              <a:cs typeface="Times New Roman" panose="02020603050405020304" pitchFamily="18" charset="0"/>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
        <p:nvSpPr>
          <p:cNvPr id="7" name="矩形 6"/>
          <p:cNvSpPr/>
          <p:nvPr/>
        </p:nvSpPr>
        <p:spPr>
          <a:xfrm>
            <a:off x="982068" y="4572795"/>
            <a:ext cx="9982039" cy="1524000"/>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1"/>
          <a:stretch>
            <a:fillRect/>
          </a:stretch>
        </p:blipFill>
        <p:spPr>
          <a:xfrm>
            <a:off x="1374775" y="4767365"/>
            <a:ext cx="9296400" cy="1126836"/>
          </a:xfrm>
          <a:prstGeom prst="rect">
            <a:avLst/>
          </a:prstGeom>
        </p:spPr>
      </p:pic>
    </p:spTree>
  </p:cSld>
  <p:clrMapOvr>
    <a:masterClrMapping/>
  </p:clrMapOvr>
  <p:transition spd="slow">
    <p:push/>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1-6  </a:t>
            </a:r>
            <a:r>
              <a:rPr lang="zh-CN" altLang="en-US" dirty="0"/>
              <a:t>启动</a:t>
            </a:r>
            <a:r>
              <a:rPr lang="en-US" altLang="zh-CN" dirty="0"/>
              <a:t>shell</a:t>
            </a:r>
            <a:endParaRPr lang="zh-CN" altLang="en-US" b="0" dirty="0"/>
          </a:p>
        </p:txBody>
      </p:sp>
      <p:sp>
        <p:nvSpPr>
          <p:cNvPr id="2" name="文本框 1"/>
          <p:cNvSpPr txBox="1"/>
          <p:nvPr/>
        </p:nvSpPr>
        <p:spPr>
          <a:xfrm>
            <a:off x="951184" y="1448594"/>
            <a:ext cx="10083924" cy="2038507"/>
          </a:xfrm>
          <a:prstGeom prst="rect">
            <a:avLst/>
          </a:prstGeom>
          <a:noFill/>
        </p:spPr>
        <p:txBody>
          <a:bodyPr wrap="square" rtlCol="0" anchor="t">
            <a:spAutoFit/>
          </a:bodyPr>
          <a:lstStyle/>
          <a:p>
            <a:pPr indent="266700">
              <a:lnSpc>
                <a:spcPct val="150000"/>
              </a:lnSpc>
              <a:spcBef>
                <a:spcPts val="360"/>
              </a:spcBef>
              <a:spcAft>
                <a:spcPts val="240"/>
              </a:spcAft>
            </a:pPr>
            <a:r>
              <a:rPr lang="zh-CN" altLang="en-US" sz="2000" kern="100" dirty="0">
                <a:latin typeface="+mn-ea"/>
                <a:cs typeface="Times New Roman" panose="02020603050405020304" pitchFamily="18" charset="0"/>
              </a:rPr>
              <a:t>   </a:t>
            </a:r>
            <a:r>
              <a:rPr lang="en-US" altLang="zh-CN" sz="2000" kern="100" dirty="0">
                <a:latin typeface="+mn-ea"/>
                <a:cs typeface="Times New Roman" panose="02020603050405020304" pitchFamily="18" charset="0"/>
              </a:rPr>
              <a:t>4</a:t>
            </a:r>
            <a:r>
              <a:rPr lang="zh-CN" altLang="en-US" sz="2000" kern="100" dirty="0">
                <a:latin typeface="+mn-ea"/>
                <a:cs typeface="Times New Roman" panose="02020603050405020304" pitchFamily="18" charset="0"/>
              </a:rPr>
              <a:t>．再次登录</a:t>
            </a:r>
            <a:endParaRPr lang="zh-CN" altLang="en-US" sz="2000" kern="100" dirty="0">
              <a:latin typeface="+mn-ea"/>
              <a:cs typeface="Times New Roman" panose="02020603050405020304" pitchFamily="18" charset="0"/>
            </a:endParaRPr>
          </a:p>
          <a:p>
            <a:pPr indent="266700">
              <a:lnSpc>
                <a:spcPct val="150000"/>
              </a:lnSpc>
              <a:spcBef>
                <a:spcPts val="360"/>
              </a:spcBef>
              <a:spcAft>
                <a:spcPts val="240"/>
              </a:spcAft>
            </a:pPr>
            <a:r>
              <a:rPr lang="zh-CN" altLang="en-US" sz="2000" kern="100" dirty="0">
                <a:latin typeface="+mn-ea"/>
                <a:cs typeface="Times New Roman" panose="02020603050405020304" pitchFamily="18" charset="0"/>
              </a:rPr>
              <a:t>   如果再次登录，为了后面的实训顺利进行，请选择</a:t>
            </a:r>
            <a:r>
              <a:rPr lang="en-US" altLang="zh-CN" sz="2000" kern="100" dirty="0">
                <a:latin typeface="+mn-ea"/>
                <a:cs typeface="Times New Roman" panose="02020603050405020304" pitchFamily="18" charset="0"/>
              </a:rPr>
              <a:t>root</a:t>
            </a:r>
            <a:r>
              <a:rPr lang="zh-CN" altLang="en-US" sz="2000" kern="100" dirty="0">
                <a:latin typeface="+mn-ea"/>
                <a:cs typeface="Times New Roman" panose="02020603050405020304" pitchFamily="18" charset="0"/>
              </a:rPr>
              <a:t>用户。如图所示，单击“未列出</a:t>
            </a:r>
            <a:r>
              <a:rPr lang="en-US" altLang="zh-CN" sz="2000" kern="100" dirty="0">
                <a:latin typeface="+mn-ea"/>
                <a:cs typeface="Times New Roman" panose="02020603050405020304" pitchFamily="18" charset="0"/>
              </a:rPr>
              <a:t>?”</a:t>
            </a:r>
            <a:r>
              <a:rPr lang="zh-CN" altLang="en-US" sz="2000" kern="100" dirty="0">
                <a:latin typeface="+mn-ea"/>
                <a:cs typeface="Times New Roman" panose="02020603050405020304" pitchFamily="18" charset="0"/>
              </a:rPr>
              <a:t>按钮，在出现的登录对话框中输入</a:t>
            </a:r>
            <a:r>
              <a:rPr lang="en-US" altLang="zh-CN" sz="2000" kern="100" dirty="0">
                <a:latin typeface="+mn-ea"/>
                <a:cs typeface="Times New Roman" panose="02020603050405020304" pitchFamily="18" charset="0"/>
              </a:rPr>
              <a:t>root</a:t>
            </a:r>
            <a:r>
              <a:rPr lang="zh-CN" altLang="en-US" sz="2000" kern="100" dirty="0">
                <a:latin typeface="+mn-ea"/>
                <a:cs typeface="Times New Roman" panose="02020603050405020304" pitchFamily="18" charset="0"/>
              </a:rPr>
              <a:t>用户及密码，以</a:t>
            </a:r>
            <a:r>
              <a:rPr lang="en-US" altLang="zh-CN" sz="2000" kern="100" dirty="0">
                <a:latin typeface="+mn-ea"/>
                <a:cs typeface="Times New Roman" panose="02020603050405020304" pitchFamily="18" charset="0"/>
              </a:rPr>
              <a:t>root</a:t>
            </a:r>
            <a:r>
              <a:rPr lang="zh-CN" altLang="en-US" sz="2000" kern="100" dirty="0">
                <a:latin typeface="+mn-ea"/>
                <a:cs typeface="Times New Roman" panose="02020603050405020304" pitchFamily="18" charset="0"/>
              </a:rPr>
              <a:t>身份登录计算机。</a:t>
            </a:r>
            <a:endParaRPr lang="zh-CN" altLang="en-US" sz="2000" kern="100" dirty="0">
              <a:latin typeface="+mn-ea"/>
              <a:cs typeface="Times New Roman" panose="02020603050405020304" pitchFamily="18" charset="0"/>
            </a:endParaRPr>
          </a:p>
          <a:p>
            <a:pPr indent="266700">
              <a:lnSpc>
                <a:spcPct val="150000"/>
              </a:lnSpc>
              <a:spcBef>
                <a:spcPts val="360"/>
              </a:spcBef>
              <a:spcAft>
                <a:spcPts val="240"/>
              </a:spcAft>
            </a:pPr>
            <a:endParaRPr lang="zh-CN" altLang="en-US" sz="2000" kern="100" dirty="0">
              <a:latin typeface="+mn-ea"/>
              <a:cs typeface="Times New Roman" panose="02020603050405020304" pitchFamily="18" charset="0"/>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
        <p:nvSpPr>
          <p:cNvPr id="7" name="矩形 6"/>
          <p:cNvSpPr/>
          <p:nvPr/>
        </p:nvSpPr>
        <p:spPr>
          <a:xfrm>
            <a:off x="982068" y="3201194"/>
            <a:ext cx="9982039" cy="3505201"/>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506"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270375" y="3394524"/>
            <a:ext cx="3219203" cy="3054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sh/>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endParaRPr lang="zh-CN" altLang="en-US" dirty="0"/>
          </a:p>
        </p:txBody>
      </p:sp>
      <p:sp>
        <p:nvSpPr>
          <p:cNvPr id="3" name="内容占位符 2"/>
          <p:cNvSpPr>
            <a:spLocks noGrp="1"/>
          </p:cNvSpPr>
          <p:nvPr>
            <p:ph idx="1"/>
          </p:nvPr>
        </p:nvSpPr>
        <p:spPr/>
        <p:txBody>
          <a:bodyPr/>
          <a:lstStyle/>
          <a:p>
            <a:endParaRPr lang="zh-CN" altLang="en-US"/>
          </a:p>
        </p:txBody>
      </p:sp>
      <p:sp>
        <p:nvSpPr>
          <p:cNvPr id="4" name="Freeform 3"/>
          <p:cNvSpPr/>
          <p:nvPr/>
        </p:nvSpPr>
        <p:spPr>
          <a:xfrm>
            <a:off x="-73026" y="0"/>
            <a:ext cx="12344401" cy="6859588"/>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7" name="Freeform 3"/>
          <p:cNvSpPr/>
          <p:nvPr/>
        </p:nvSpPr>
        <p:spPr>
          <a:xfrm>
            <a:off x="4956175" y="967739"/>
            <a:ext cx="6744009" cy="3692187"/>
          </a:xfrm>
          <a:custGeom>
            <a:avLst/>
            <a:gdLst>
              <a:gd name="connsiteX0" fmla="*/ 0 w 7560564"/>
              <a:gd name="connsiteY0" fmla="*/ 282448 h 3275076"/>
              <a:gd name="connsiteX1" fmla="*/ 282473 w 7560564"/>
              <a:gd name="connsiteY1" fmla="*/ 0 h 3275076"/>
              <a:gd name="connsiteX2" fmla="*/ 7278116 w 7560564"/>
              <a:gd name="connsiteY2" fmla="*/ 0 h 3275076"/>
              <a:gd name="connsiteX3" fmla="*/ 7560563 w 7560564"/>
              <a:gd name="connsiteY3" fmla="*/ 282448 h 3275076"/>
              <a:gd name="connsiteX4" fmla="*/ 7560563 w 7560564"/>
              <a:gd name="connsiteY4" fmla="*/ 2992602 h 3275076"/>
              <a:gd name="connsiteX5" fmla="*/ 7278116 w 7560564"/>
              <a:gd name="connsiteY5" fmla="*/ 3275075 h 3275076"/>
              <a:gd name="connsiteX6" fmla="*/ 282473 w 7560564"/>
              <a:gd name="connsiteY6" fmla="*/ 3275075 h 3275076"/>
              <a:gd name="connsiteX7" fmla="*/ 0 w 7560564"/>
              <a:gd name="connsiteY7" fmla="*/ 2992602 h 3275076"/>
              <a:gd name="connsiteX8" fmla="*/ 0 w 7560564"/>
              <a:gd name="connsiteY8" fmla="*/ 282448 h 32750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560564" h="3275076">
                <a:moveTo>
                  <a:pt x="0" y="282448"/>
                </a:moveTo>
                <a:cubicBezTo>
                  <a:pt x="0" y="126492"/>
                  <a:pt x="126466" y="0"/>
                  <a:pt x="282473" y="0"/>
                </a:cubicBezTo>
                <a:lnTo>
                  <a:pt x="7278116" y="0"/>
                </a:lnTo>
                <a:cubicBezTo>
                  <a:pt x="7434071" y="0"/>
                  <a:pt x="7560563" y="126492"/>
                  <a:pt x="7560563" y="282448"/>
                </a:cubicBezTo>
                <a:lnTo>
                  <a:pt x="7560563" y="2992602"/>
                </a:lnTo>
                <a:cubicBezTo>
                  <a:pt x="7560563" y="3148609"/>
                  <a:pt x="7434071" y="3275075"/>
                  <a:pt x="7278116" y="3275075"/>
                </a:cubicBezTo>
                <a:lnTo>
                  <a:pt x="282473" y="3275075"/>
                </a:lnTo>
                <a:cubicBezTo>
                  <a:pt x="126466" y="3275075"/>
                  <a:pt x="0" y="3148609"/>
                  <a:pt x="0" y="2992602"/>
                </a:cubicBezTo>
                <a:lnTo>
                  <a:pt x="0" y="282448"/>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8" name="TextBox 1"/>
          <p:cNvSpPr txBox="1"/>
          <p:nvPr/>
        </p:nvSpPr>
        <p:spPr>
          <a:xfrm>
            <a:off x="2172326" y="711365"/>
            <a:ext cx="1359346" cy="886482"/>
          </a:xfrm>
          <a:prstGeom prst="rect">
            <a:avLst/>
          </a:prstGeom>
          <a:noFill/>
        </p:spPr>
        <p:txBody>
          <a:bodyPr wrap="none" lIns="0" tIns="0" rIns="0" bIns="60981" rtlCol="0">
            <a:spAutoFit/>
          </a:bodyPr>
          <a:lstStyle/>
          <a:p>
            <a:pPr marL="0" marR="0" lvl="0" indent="0" algn="l" defTabSz="1219200" rtl="0" eaLnBrk="1" fontAlgn="auto" latinLnBrk="0" hangingPunct="1">
              <a:lnSpc>
                <a:spcPts val="6935"/>
              </a:lnSpc>
              <a:spcBef>
                <a:spcPts val="0"/>
              </a:spcBef>
              <a:spcAft>
                <a:spcPts val="0"/>
              </a:spcAft>
              <a:buClrTx/>
              <a:buSzTx/>
              <a:buFontTx/>
              <a:buNone/>
              <a:defRPr/>
            </a:pPr>
            <a:r>
              <a:rPr kumimoji="0" lang="zh-CN" altLang="en-US" sz="53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思政</a:t>
            </a:r>
            <a:endParaRPr kumimoji="0" lang="en-US" altLang="zh-CN" sz="53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endParaRPr>
          </a:p>
        </p:txBody>
      </p:sp>
      <p:sp>
        <p:nvSpPr>
          <p:cNvPr id="9" name="TextBox 1"/>
          <p:cNvSpPr txBox="1"/>
          <p:nvPr/>
        </p:nvSpPr>
        <p:spPr>
          <a:xfrm>
            <a:off x="2233987" y="1642914"/>
            <a:ext cx="1261564" cy="272596"/>
          </a:xfrm>
          <a:prstGeom prst="rect">
            <a:avLst/>
          </a:prstGeom>
          <a:noFill/>
        </p:spPr>
        <p:txBody>
          <a:bodyPr wrap="none" lIns="0" tIns="0" rIns="0" bIns="60981" rtlCol="0">
            <a:spAutoFit/>
          </a:bodyPr>
          <a:lstStyle/>
          <a:p>
            <a:pPr marL="0" marR="0" lvl="0" indent="0" algn="l" defTabSz="1219200" rtl="0" eaLnBrk="1" fontAlgn="auto" latinLnBrk="0" hangingPunct="1">
              <a:lnSpc>
                <a:spcPts val="1600"/>
              </a:lnSpc>
              <a:spcBef>
                <a:spcPts val="0"/>
              </a:spcBef>
              <a:spcAft>
                <a:spcPts val="0"/>
              </a:spcAft>
              <a:buClrTx/>
              <a:buSzTx/>
              <a:buFontTx/>
              <a:buNone/>
              <a:defRPr/>
            </a:pPr>
            <a:r>
              <a:rPr kumimoji="0" lang="en-US" altLang="zh-CN" sz="1900" b="0" i="0" u="none" strike="noStrike" kern="1200" cap="none" spc="0" normalizeH="0" baseline="0" noProof="0" dirty="0">
                <a:ln>
                  <a:noFill/>
                </a:ln>
                <a:solidFill>
                  <a:srgbClr val="4197DF"/>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IDEOLOGY</a:t>
            </a:r>
            <a:endParaRPr kumimoji="0" lang="en-US" altLang="zh-CN" sz="1900" b="0" i="0" u="none" strike="noStrike" kern="1200" cap="none" spc="0" normalizeH="0" baseline="0" noProof="0" dirty="0">
              <a:ln>
                <a:noFill/>
              </a:ln>
              <a:solidFill>
                <a:srgbClr val="4197DF"/>
              </a:solidFill>
              <a:effectLst/>
              <a:uLnTx/>
              <a:uFillTx/>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TextBox 1"/>
          <p:cNvSpPr txBox="1"/>
          <p:nvPr/>
        </p:nvSpPr>
        <p:spPr>
          <a:xfrm>
            <a:off x="3567791" y="762794"/>
            <a:ext cx="718145" cy="810436"/>
          </a:xfrm>
          <a:prstGeom prst="rect">
            <a:avLst/>
          </a:prstGeom>
          <a:noFill/>
        </p:spPr>
        <p:txBody>
          <a:bodyPr wrap="none" lIns="0" tIns="0" rIns="0" bIns="60981" rtlCol="0">
            <a:spAutoFit/>
          </a:bodyPr>
          <a:lstStyle/>
          <a:p>
            <a:pPr marL="0" marR="0" lvl="0" indent="0" algn="l" defTabSz="1219200" rtl="0" eaLnBrk="1" fontAlgn="auto" latinLnBrk="0" hangingPunct="1">
              <a:lnSpc>
                <a:spcPts val="6935"/>
              </a:lnSpc>
              <a:spcBef>
                <a:spcPts val="0"/>
              </a:spcBef>
              <a:spcAft>
                <a:spcPts val="0"/>
              </a:spcAft>
              <a:buClrTx/>
              <a:buSzTx/>
              <a:buFontTx/>
              <a:buNone/>
              <a:defRPr/>
            </a:pPr>
            <a:r>
              <a:rPr kumimoji="0" lang="zh-CN" altLang="en-US" sz="28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内容</a:t>
            </a:r>
            <a:endParaRPr kumimoji="0" lang="en-US" altLang="zh-CN" sz="28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endParaRPr>
          </a:p>
        </p:txBody>
      </p:sp>
      <p:sp>
        <p:nvSpPr>
          <p:cNvPr id="11" name="矩形 10"/>
          <p:cNvSpPr/>
          <p:nvPr/>
        </p:nvSpPr>
        <p:spPr>
          <a:xfrm>
            <a:off x="1571625" y="828675"/>
            <a:ext cx="488950" cy="985838"/>
          </a:xfrm>
          <a:prstGeom prst="rect">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301" name="Rectangle 3"/>
          <p:cNvSpPr txBox="1">
            <a:spLocks noRot="1" noChangeArrowheads="1"/>
          </p:cNvSpPr>
          <p:nvPr/>
        </p:nvSpPr>
        <p:spPr>
          <a:xfrm>
            <a:off x="-85726" y="1642914"/>
            <a:ext cx="5797549" cy="4270375"/>
          </a:xfrm>
          <a:prstGeom prst="rect">
            <a:avLst/>
          </a:prstGeom>
        </p:spPr>
        <p:txBody>
          <a:bodyPr vert="horz" lIns="121917" tIns="60958" rIns="121917" bIns="60958" rtlCol="0">
            <a:normAutofit/>
          </a:bodyPr>
          <a:lstStyle>
            <a:lvl1pPr marL="457200" indent="-457200" algn="l" defTabSz="1219200" rtl="0" eaLnBrk="1" latinLnBrk="0" hangingPunct="1">
              <a:spcBef>
                <a:spcPct val="20000"/>
              </a:spcBef>
              <a:buSzPct val="80000"/>
              <a:buFont typeface="Wingdings" panose="05000000000000000000" pitchFamily="2" charset="2"/>
              <a:buChar char="l"/>
              <a:defRPr sz="2000" kern="1200">
                <a:solidFill>
                  <a:schemeClr val="tx1"/>
                </a:solidFill>
                <a:latin typeface="+mn-lt"/>
                <a:ea typeface="+mn-ea"/>
                <a:cs typeface="+mn-cs"/>
              </a:defRPr>
            </a:lvl1pPr>
            <a:lvl2pPr marL="991235" indent="-3810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2pPr>
            <a:lvl3pPr marL="15246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pPr marL="457200" marR="0" lvl="0" indent="-457200" algn="l" defTabSz="1219200" rtl="0" eaLnBrk="1" fontAlgn="auto" latinLnBrk="0" hangingPunct="1">
              <a:lnSpc>
                <a:spcPct val="100000"/>
              </a:lnSpc>
              <a:spcBef>
                <a:spcPct val="20000"/>
              </a:spcBef>
              <a:spcAft>
                <a:spcPts val="0"/>
              </a:spcAft>
              <a:buClrTx/>
              <a:buSzPct val="80000"/>
              <a:buFont typeface="Wingdings" panose="05000000000000000000" pitchFamily="2" charset="2"/>
              <a:buChar char="l"/>
              <a:defRPr/>
            </a:pPr>
            <a:endParaRPr kumimoji="0" lang="zh-CN" altLang="en-US" sz="2000" b="0" i="0" u="none" strike="noStrike" kern="1200" cap="none" spc="0" normalizeH="0" baseline="0" noProof="0" dirty="0">
              <a:ln>
                <a:noFill/>
              </a:ln>
              <a:solidFill>
                <a:prstClr val="black"/>
              </a:solidFill>
              <a:effectLst/>
              <a:uLnTx/>
              <a:uFillTx/>
              <a:latin typeface="Arial" panose="020B0604020202020204"/>
              <a:ea typeface="微软雅黑" panose="020B0503020204020204" pitchFamily="34" charset="-122"/>
              <a:cs typeface="+mn-cs"/>
            </a:endParaRPr>
          </a:p>
        </p:txBody>
      </p:sp>
      <p:cxnSp>
        <p:nvCxnSpPr>
          <p:cNvPr id="320" name="直接连接符 319"/>
          <p:cNvCxnSpPr/>
          <p:nvPr/>
        </p:nvCxnSpPr>
        <p:spPr>
          <a:xfrm>
            <a:off x="-73026" y="2126500"/>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1" name="直接连接符 320"/>
          <p:cNvCxnSpPr/>
          <p:nvPr/>
        </p:nvCxnSpPr>
        <p:spPr>
          <a:xfrm>
            <a:off x="-73026" y="2297950"/>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2" name="直接连接符 321"/>
          <p:cNvCxnSpPr/>
          <p:nvPr/>
        </p:nvCxnSpPr>
        <p:spPr>
          <a:xfrm>
            <a:off x="-73026" y="2455113"/>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3" name="直接连接符 322"/>
          <p:cNvCxnSpPr/>
          <p:nvPr/>
        </p:nvCxnSpPr>
        <p:spPr>
          <a:xfrm>
            <a:off x="-73026" y="2626563"/>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4" name="直接连接符 323"/>
          <p:cNvCxnSpPr/>
          <p:nvPr/>
        </p:nvCxnSpPr>
        <p:spPr>
          <a:xfrm>
            <a:off x="-73026" y="2820194"/>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5" name="直接连接符 324"/>
          <p:cNvCxnSpPr/>
          <p:nvPr/>
        </p:nvCxnSpPr>
        <p:spPr>
          <a:xfrm>
            <a:off x="-73026" y="2991644"/>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6" name="直接连接符 325"/>
          <p:cNvCxnSpPr/>
          <p:nvPr/>
        </p:nvCxnSpPr>
        <p:spPr>
          <a:xfrm>
            <a:off x="-73026" y="3148807"/>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7" name="直接连接符 326"/>
          <p:cNvCxnSpPr/>
          <p:nvPr/>
        </p:nvCxnSpPr>
        <p:spPr>
          <a:xfrm>
            <a:off x="-73026" y="3320257"/>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a:xfrm>
            <a:off x="5379881" y="1219994"/>
            <a:ext cx="5797549" cy="3231654"/>
          </a:xfrm>
          <a:prstGeom prst="rect">
            <a:avLst/>
          </a:prstGeom>
          <a:noFill/>
        </p:spPr>
        <p:txBody>
          <a:bodyPr wrap="square">
            <a:spAutoFit/>
          </a:bodyPr>
          <a:lstStyle/>
          <a:p>
            <a:pPr marL="0" marR="0" lvl="0" indent="0" algn="l" defTabSz="12192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black"/>
                </a:solidFill>
                <a:effectLst/>
                <a:uLnTx/>
                <a:uFillTx/>
                <a:latin typeface="华文仿宋" panose="02010600040101010101" pitchFamily="2" charset="-122"/>
                <a:ea typeface="华文仿宋" panose="02010600040101010101" pitchFamily="2" charset="-122"/>
                <a:cs typeface="+mn-cs"/>
              </a:rPr>
              <a:t>    </a:t>
            </a:r>
            <a:r>
              <a:rPr kumimoji="0" lang="zh-CN" altLang="en-US" sz="1800" b="0" i="0" u="none" strike="noStrike" kern="1200" cap="none" spc="0" normalizeH="0" baseline="0" noProof="0" dirty="0">
                <a:ln>
                  <a:noFill/>
                </a:ln>
                <a:solidFill>
                  <a:prstClr val="black"/>
                </a:solidFill>
                <a:effectLst/>
                <a:uLnTx/>
                <a:uFillTx/>
                <a:latin typeface="华文仿宋" panose="02010600040101010101" pitchFamily="2" charset="-122"/>
                <a:ea typeface="华文仿宋" panose="02010600040101010101" pitchFamily="2" charset="-122"/>
                <a:cs typeface="+mn-cs"/>
              </a:rPr>
              <a:t>“核高基”就是“核心电子器件、高端通用芯片及基础软件产品”的简称。近年来，一批国产基础软件的领军企业的强势发展给中国软件市场增添了几许信心，而“核高基”犹如助推器，给了国产基础软件更强劲的发展支持力量。</a:t>
            </a:r>
            <a:endParaRPr kumimoji="0" lang="zh-CN" altLang="en-US" sz="1800" b="0" i="0" u="none" strike="noStrike" kern="1200" cap="none" spc="0" normalizeH="0" baseline="0" noProof="0" dirty="0">
              <a:ln>
                <a:noFill/>
              </a:ln>
              <a:solidFill>
                <a:prstClr val="black"/>
              </a:solidFill>
              <a:effectLst/>
              <a:uLnTx/>
              <a:uFillTx/>
              <a:latin typeface="华文仿宋" panose="02010600040101010101" pitchFamily="2" charset="-122"/>
              <a:ea typeface="华文仿宋" panose="02010600040101010101" pitchFamily="2" charset="-122"/>
              <a:cs typeface="+mn-cs"/>
            </a:endParaRPr>
          </a:p>
          <a:p>
            <a:pPr marL="0" marR="0" lvl="0" indent="0" algn="l" defTabSz="12192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solidFill>
                <a:effectLst/>
                <a:uLnTx/>
                <a:uFillTx/>
                <a:latin typeface="华文仿宋" panose="02010600040101010101" pitchFamily="2" charset="-122"/>
                <a:ea typeface="华文仿宋" panose="02010600040101010101" pitchFamily="2" charset="-122"/>
                <a:cs typeface="+mn-cs"/>
              </a:rPr>
              <a:t>       </a:t>
            </a:r>
            <a:r>
              <a:rPr kumimoji="0" lang="en-US" altLang="zh-CN" sz="1800" b="0" i="0" u="none" strike="noStrike" kern="1200" cap="none" spc="0" normalizeH="0" baseline="0" noProof="0" dirty="0">
                <a:ln>
                  <a:noFill/>
                </a:ln>
                <a:solidFill>
                  <a:prstClr val="black"/>
                </a:solidFill>
                <a:effectLst/>
                <a:uLnTx/>
                <a:uFillTx/>
                <a:latin typeface="华文仿宋" panose="02010600040101010101" pitchFamily="2" charset="-122"/>
                <a:ea typeface="华文仿宋" panose="02010600040101010101" pitchFamily="2" charset="-122"/>
                <a:cs typeface="+mn-cs"/>
              </a:rPr>
              <a:t>2008 </a:t>
            </a:r>
            <a:r>
              <a:rPr kumimoji="0" lang="zh-CN" altLang="en-US" sz="1800" b="0" i="0" u="none" strike="noStrike" kern="1200" cap="none" spc="0" normalizeH="0" baseline="0" noProof="0" dirty="0">
                <a:ln>
                  <a:noFill/>
                </a:ln>
                <a:solidFill>
                  <a:prstClr val="black"/>
                </a:solidFill>
                <a:effectLst/>
                <a:uLnTx/>
                <a:uFillTx/>
                <a:latin typeface="华文仿宋" panose="02010600040101010101" pitchFamily="2" charset="-122"/>
                <a:ea typeface="华文仿宋" panose="02010600040101010101" pitchFamily="2" charset="-122"/>
                <a:cs typeface="+mn-cs"/>
              </a:rPr>
              <a:t>年</a:t>
            </a:r>
            <a:r>
              <a:rPr kumimoji="0" lang="en-US" altLang="zh-CN" sz="1800" b="0" i="0" u="none" strike="noStrike" kern="1200" cap="none" spc="0" normalizeH="0" baseline="0" noProof="0" dirty="0">
                <a:ln>
                  <a:noFill/>
                </a:ln>
                <a:solidFill>
                  <a:prstClr val="black"/>
                </a:solidFill>
                <a:effectLst/>
                <a:uLnTx/>
                <a:uFillTx/>
                <a:latin typeface="华文仿宋" panose="02010600040101010101" pitchFamily="2" charset="-122"/>
                <a:ea typeface="华文仿宋" panose="02010600040101010101" pitchFamily="2" charset="-122"/>
                <a:cs typeface="+mn-cs"/>
              </a:rPr>
              <a:t>10 </a:t>
            </a:r>
            <a:r>
              <a:rPr kumimoji="0" lang="zh-CN" altLang="en-US" sz="1800" b="0" i="0" u="none" strike="noStrike" kern="1200" cap="none" spc="0" normalizeH="0" baseline="0" noProof="0" dirty="0">
                <a:ln>
                  <a:noFill/>
                </a:ln>
                <a:solidFill>
                  <a:prstClr val="black"/>
                </a:solidFill>
                <a:effectLst/>
                <a:uLnTx/>
                <a:uFillTx/>
                <a:latin typeface="华文仿宋" panose="02010600040101010101" pitchFamily="2" charset="-122"/>
                <a:ea typeface="华文仿宋" panose="02010600040101010101" pitchFamily="2" charset="-122"/>
                <a:cs typeface="+mn-cs"/>
              </a:rPr>
              <a:t>月</a:t>
            </a:r>
            <a:r>
              <a:rPr kumimoji="0" lang="en-US" altLang="zh-CN" sz="1800" b="0" i="0" u="none" strike="noStrike" kern="1200" cap="none" spc="0" normalizeH="0" baseline="0" noProof="0" dirty="0">
                <a:ln>
                  <a:noFill/>
                </a:ln>
                <a:solidFill>
                  <a:prstClr val="black"/>
                </a:solidFill>
                <a:effectLst/>
                <a:uLnTx/>
                <a:uFillTx/>
                <a:latin typeface="华文仿宋" panose="02010600040101010101" pitchFamily="2" charset="-122"/>
                <a:ea typeface="华文仿宋" panose="02010600040101010101" pitchFamily="2" charset="-122"/>
                <a:cs typeface="+mn-cs"/>
              </a:rPr>
              <a:t>21 </a:t>
            </a:r>
            <a:r>
              <a:rPr kumimoji="0" lang="zh-CN" altLang="en-US" sz="1800" b="0" i="0" u="none" strike="noStrike" kern="1200" cap="none" spc="0" normalizeH="0" baseline="0" noProof="0" dirty="0">
                <a:ln>
                  <a:noFill/>
                </a:ln>
                <a:solidFill>
                  <a:prstClr val="black"/>
                </a:solidFill>
                <a:effectLst/>
                <a:uLnTx/>
                <a:uFillTx/>
                <a:latin typeface="华文仿宋" panose="02010600040101010101" pitchFamily="2" charset="-122"/>
                <a:ea typeface="华文仿宋" panose="02010600040101010101" pitchFamily="2" charset="-122"/>
                <a:cs typeface="+mn-cs"/>
              </a:rPr>
              <a:t>日起，微软公司对盗版</a:t>
            </a:r>
            <a:r>
              <a:rPr kumimoji="0" lang="en-US" altLang="zh-CN" sz="1800" b="0" i="0" u="none" strike="noStrike" kern="1200" cap="none" spc="0" normalizeH="0" baseline="0" noProof="0" dirty="0">
                <a:ln>
                  <a:noFill/>
                </a:ln>
                <a:solidFill>
                  <a:prstClr val="black"/>
                </a:solidFill>
                <a:effectLst/>
                <a:uLnTx/>
                <a:uFillTx/>
                <a:latin typeface="华文仿宋" panose="02010600040101010101" pitchFamily="2" charset="-122"/>
                <a:ea typeface="华文仿宋" panose="02010600040101010101" pitchFamily="2" charset="-122"/>
                <a:cs typeface="+mn-cs"/>
              </a:rPr>
              <a:t>Windows </a:t>
            </a:r>
            <a:r>
              <a:rPr kumimoji="0" lang="zh-CN" altLang="en-US" sz="1800" b="0" i="0" u="none" strike="noStrike" kern="1200" cap="none" spc="0" normalizeH="0" baseline="0" noProof="0" dirty="0">
                <a:ln>
                  <a:noFill/>
                </a:ln>
                <a:solidFill>
                  <a:prstClr val="black"/>
                </a:solidFill>
                <a:effectLst/>
                <a:uLnTx/>
                <a:uFillTx/>
                <a:latin typeface="华文仿宋" panose="02010600040101010101" pitchFamily="2" charset="-122"/>
                <a:ea typeface="华文仿宋" panose="02010600040101010101" pitchFamily="2" charset="-122"/>
                <a:cs typeface="+mn-cs"/>
              </a:rPr>
              <a:t>和</a:t>
            </a:r>
            <a:r>
              <a:rPr kumimoji="0" lang="en-US" altLang="zh-CN" sz="1800" b="0" i="0" u="none" strike="noStrike" kern="1200" cap="none" spc="0" normalizeH="0" baseline="0" noProof="0" dirty="0">
                <a:ln>
                  <a:noFill/>
                </a:ln>
                <a:solidFill>
                  <a:prstClr val="black"/>
                </a:solidFill>
                <a:effectLst/>
                <a:uLnTx/>
                <a:uFillTx/>
                <a:latin typeface="华文仿宋" panose="02010600040101010101" pitchFamily="2" charset="-122"/>
                <a:ea typeface="华文仿宋" panose="02010600040101010101" pitchFamily="2" charset="-122"/>
                <a:cs typeface="+mn-cs"/>
              </a:rPr>
              <a:t>Office </a:t>
            </a:r>
            <a:r>
              <a:rPr kumimoji="0" lang="zh-CN" altLang="en-US" sz="1800" b="0" i="0" u="none" strike="noStrike" kern="1200" cap="none" spc="0" normalizeH="0" baseline="0" noProof="0" dirty="0">
                <a:ln>
                  <a:noFill/>
                </a:ln>
                <a:solidFill>
                  <a:prstClr val="black"/>
                </a:solidFill>
                <a:effectLst/>
                <a:uLnTx/>
                <a:uFillTx/>
                <a:latin typeface="华文仿宋" panose="02010600040101010101" pitchFamily="2" charset="-122"/>
                <a:ea typeface="华文仿宋" panose="02010600040101010101" pitchFamily="2" charset="-122"/>
                <a:cs typeface="+mn-cs"/>
              </a:rPr>
              <a:t>用户进行“黑屏”警告性提示。</a:t>
            </a:r>
            <a:endParaRPr kumimoji="0" lang="en-US" altLang="zh-CN" sz="1800" b="0" i="0" u="none" strike="noStrike" kern="1200" cap="none" spc="0" normalizeH="0" baseline="0" noProof="0" dirty="0">
              <a:ln>
                <a:noFill/>
              </a:ln>
              <a:solidFill>
                <a:prstClr val="black"/>
              </a:solidFill>
              <a:effectLst/>
              <a:uLnTx/>
              <a:uFillTx/>
              <a:latin typeface="华文仿宋" panose="02010600040101010101" pitchFamily="2" charset="-122"/>
              <a:ea typeface="华文仿宋" panose="02010600040101010101" pitchFamily="2" charset="-122"/>
              <a:cs typeface="+mn-cs"/>
            </a:endParaRPr>
          </a:p>
          <a:p>
            <a:pPr marL="0" marR="0" lvl="0" indent="0" algn="l" defTabSz="1219200" rtl="0" eaLnBrk="1" fontAlgn="auto" latinLnBrk="0" hangingPunct="1">
              <a:lnSpc>
                <a:spcPct val="100000"/>
              </a:lnSpc>
              <a:spcBef>
                <a:spcPts val="0"/>
              </a:spcBef>
              <a:spcAft>
                <a:spcPts val="0"/>
              </a:spcAft>
              <a:buClrTx/>
              <a:buSzTx/>
              <a:buFontTx/>
              <a:buNone/>
              <a:defRPr/>
            </a:pPr>
            <a:r>
              <a:rPr lang="en-US" altLang="zh-CN" sz="1800" dirty="0">
                <a:solidFill>
                  <a:prstClr val="black"/>
                </a:solidFill>
                <a:latin typeface="华文仿宋" panose="02010600040101010101" pitchFamily="2" charset="-122"/>
                <a:ea typeface="华文仿宋" panose="02010600040101010101" pitchFamily="2" charset="-122"/>
              </a:rPr>
              <a:t>     </a:t>
            </a:r>
            <a:r>
              <a:rPr kumimoji="0" lang="zh-CN" altLang="en-US" sz="1800" b="0" i="0" u="none" strike="noStrike" kern="1200" cap="none" spc="0" normalizeH="0" baseline="0" noProof="0" dirty="0">
                <a:ln>
                  <a:noFill/>
                </a:ln>
                <a:solidFill>
                  <a:prstClr val="black"/>
                </a:solidFill>
                <a:effectLst/>
                <a:uLnTx/>
                <a:uFillTx/>
                <a:latin typeface="华文仿宋" panose="02010600040101010101" pitchFamily="2" charset="-122"/>
                <a:ea typeface="华文仿宋" panose="02010600040101010101" pitchFamily="2" charset="-122"/>
                <a:cs typeface="+mn-cs"/>
              </a:rPr>
              <a:t>  中国国产软件尤其是基础软件的时代已经来临，我们期望未来不会再受类似“黑屏事件”的制约，也希望我国所有的信息化建设都能建立在“安全、可靠、可信”的国产基础软件平台上。</a:t>
            </a:r>
            <a:endParaRPr kumimoji="0" lang="zh-CN" altLang="en-US" sz="1800" b="0" i="0" u="none" strike="noStrike" kern="1200" cap="none" spc="0" normalizeH="0" baseline="0" noProof="0" dirty="0">
              <a:ln>
                <a:noFill/>
              </a:ln>
              <a:solidFill>
                <a:prstClr val="black"/>
              </a:solidFill>
              <a:effectLst/>
              <a:uLnTx/>
              <a:uFillTx/>
              <a:latin typeface="华文仿宋" panose="02010600040101010101" pitchFamily="2" charset="-122"/>
              <a:ea typeface="华文仿宋" panose="0201060004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1-7  </a:t>
            </a:r>
            <a:r>
              <a:rPr lang="zh-CN" altLang="en-US" dirty="0"/>
              <a:t>制作系统快照</a:t>
            </a:r>
            <a:endParaRPr lang="zh-CN" altLang="en-US" b="0" dirty="0"/>
          </a:p>
        </p:txBody>
      </p:sp>
      <p:sp>
        <p:nvSpPr>
          <p:cNvPr id="2" name="文本框 1"/>
          <p:cNvSpPr txBox="1"/>
          <p:nvPr/>
        </p:nvSpPr>
        <p:spPr>
          <a:xfrm>
            <a:off x="951184" y="1448594"/>
            <a:ext cx="10083924" cy="1961563"/>
          </a:xfrm>
          <a:prstGeom prst="rect">
            <a:avLst/>
          </a:prstGeom>
          <a:noFill/>
        </p:spPr>
        <p:txBody>
          <a:bodyPr wrap="square" rtlCol="0" anchor="t">
            <a:spAutoFit/>
          </a:bodyPr>
          <a:lstStyle/>
          <a:p>
            <a:pPr indent="266700">
              <a:lnSpc>
                <a:spcPct val="150000"/>
              </a:lnSpc>
              <a:spcBef>
                <a:spcPts val="360"/>
              </a:spcBef>
              <a:spcAft>
                <a:spcPts val="240"/>
              </a:spcAft>
            </a:pPr>
            <a:r>
              <a:rPr lang="zh-CN" altLang="en-US" sz="2000" kern="100" dirty="0">
                <a:latin typeface="+mn-ea"/>
                <a:cs typeface="Times New Roman" panose="02020603050405020304" pitchFamily="18" charset="0"/>
              </a:rPr>
              <a:t>    安装成功后，请一定使用</a:t>
            </a:r>
            <a:r>
              <a:rPr lang="en-US" altLang="zh-CN" sz="2000" kern="100" dirty="0">
                <a:latin typeface="+mn-ea"/>
                <a:cs typeface="Times New Roman" panose="02020603050405020304" pitchFamily="18" charset="0"/>
              </a:rPr>
              <a:t>VM</a:t>
            </a:r>
            <a:r>
              <a:rPr lang="zh-CN" altLang="en-US" sz="2000" kern="100" dirty="0">
                <a:latin typeface="+mn-ea"/>
                <a:cs typeface="Times New Roman" panose="02020603050405020304" pitchFamily="18" charset="0"/>
              </a:rPr>
              <a:t>的快照功能进行快照备份，一旦需要可立即恢复到系统的初始状态。提醒读者，对于重要实训节点，也可以进行快照备份，以便后续可以恢复到适当断点。</a:t>
            </a:r>
            <a:endParaRPr lang="zh-CN" altLang="en-US" sz="2000" kern="100" dirty="0">
              <a:latin typeface="+mn-ea"/>
              <a:cs typeface="Times New Roman" panose="02020603050405020304" pitchFamily="18" charset="0"/>
            </a:endParaRPr>
          </a:p>
          <a:p>
            <a:pPr indent="266700">
              <a:lnSpc>
                <a:spcPct val="150000"/>
              </a:lnSpc>
              <a:spcBef>
                <a:spcPts val="360"/>
              </a:spcBef>
              <a:spcAft>
                <a:spcPts val="240"/>
              </a:spcAft>
            </a:pPr>
            <a:endParaRPr lang="zh-CN" altLang="en-US" sz="2000" kern="100" dirty="0">
              <a:latin typeface="+mn-ea"/>
              <a:cs typeface="Times New Roman" panose="02020603050405020304" pitchFamily="18" charset="0"/>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5108639" y="4234151"/>
            <a:ext cx="5444356" cy="369353"/>
          </a:xfrm>
          <a:prstGeom prst="rect">
            <a:avLst/>
          </a:prstGeom>
          <a:solidFill>
            <a:srgbClr val="92D0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17" name="TextBox 1"/>
          <p:cNvSpPr txBox="1"/>
          <p:nvPr/>
        </p:nvSpPr>
        <p:spPr>
          <a:xfrm>
            <a:off x="5133472" y="2777709"/>
            <a:ext cx="1705595"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lang="zh-CN" altLang="en-US" sz="1900" dirty="0">
                <a:solidFill>
                  <a:srgbClr val="656D8D"/>
                </a:solidFill>
                <a:latin typeface="Microsoft YaHei UI" panose="020B0503020204020204" pitchFamily="18" charset="-122"/>
                <a:ea typeface="微软雅黑" panose="020B0503020204020204" pitchFamily="34" charset="-122"/>
              </a:rPr>
              <a:t>项目设计与准备</a:t>
            </a:r>
            <a:endParaRPr lang="zh-CN" altLang="en-US" sz="1900" dirty="0">
              <a:solidFill>
                <a:srgbClr val="656D8D"/>
              </a:solidFill>
              <a:latin typeface="Microsoft YaHei UI" panose="020B0503020204020204" pitchFamily="18" charset="-122"/>
              <a:ea typeface="微软雅黑" panose="020B0503020204020204" pitchFamily="34" charset="-122"/>
            </a:endParaRPr>
          </a:p>
        </p:txBody>
      </p:sp>
      <p:sp>
        <p:nvSpPr>
          <p:cNvPr id="18" name="TextBox 1"/>
          <p:cNvSpPr txBox="1"/>
          <p:nvPr/>
        </p:nvSpPr>
        <p:spPr>
          <a:xfrm>
            <a:off x="5133472" y="2069841"/>
            <a:ext cx="1461939"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lang="zh-CN" altLang="en-US" sz="1900" dirty="0">
                <a:solidFill>
                  <a:srgbClr val="656D8D"/>
                </a:solidFill>
                <a:latin typeface="Microsoft YaHei UI" panose="020B0503020204020204" pitchFamily="18" charset="-122"/>
                <a:ea typeface="微软雅黑" panose="020B0503020204020204" pitchFamily="34" charset="-122"/>
              </a:rPr>
              <a:t>项目知识准备</a:t>
            </a:r>
            <a:endParaRPr lang="zh-CN" altLang="en-US" sz="1900" dirty="0">
              <a:solidFill>
                <a:srgbClr val="656D8D"/>
              </a:solidFill>
              <a:latin typeface="Microsoft YaHei UI" panose="020B0503020204020204" pitchFamily="18" charset="-122"/>
              <a:ea typeface="微软雅黑" panose="020B0503020204020204" pitchFamily="34" charset="-122"/>
            </a:endParaRPr>
          </a:p>
        </p:txBody>
      </p:sp>
      <p:sp>
        <p:nvSpPr>
          <p:cNvPr id="48" name="TextBox 1"/>
          <p:cNvSpPr txBox="1"/>
          <p:nvPr/>
        </p:nvSpPr>
        <p:spPr>
          <a:xfrm>
            <a:off x="5176004" y="3531486"/>
            <a:ext cx="974626"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lang="zh-CN" altLang="en-US" sz="1900" dirty="0">
                <a:solidFill>
                  <a:srgbClr val="656D8D"/>
                </a:solidFill>
                <a:latin typeface="Microsoft YaHei UI" panose="020B0503020204020204" pitchFamily="18" charset="-122"/>
                <a:ea typeface="微软雅黑" panose="020B0503020204020204" pitchFamily="34" charset="-122"/>
              </a:rPr>
              <a:t>项目实施</a:t>
            </a:r>
            <a:endParaRPr lang="zh-CN" altLang="en-US" sz="1900" dirty="0">
              <a:solidFill>
                <a:srgbClr val="656D8D"/>
              </a:solidFill>
              <a:latin typeface="Microsoft YaHei UI" panose="020B0503020204020204" pitchFamily="18" charset="-122"/>
              <a:ea typeface="微软雅黑" panose="020B0503020204020204" pitchFamily="34" charset="-122"/>
            </a:endParaRPr>
          </a:p>
        </p:txBody>
      </p:sp>
      <p:sp>
        <p:nvSpPr>
          <p:cNvPr id="50" name="TextBox 1"/>
          <p:cNvSpPr txBox="1"/>
          <p:nvPr/>
        </p:nvSpPr>
        <p:spPr>
          <a:xfrm>
            <a:off x="5123624" y="4281352"/>
            <a:ext cx="5429371"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kumimoji="0" lang="zh-CN" altLang="en-US" sz="1900" b="0" i="0" u="none" strike="noStrike" kern="1200" cap="none" spc="0" normalizeH="0" baseline="0" noProof="0" dirty="0">
                <a:ln>
                  <a:noFill/>
                </a:ln>
                <a:solidFill>
                  <a:schemeClr val="bg1"/>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项目实录：安装与基本配置统信</a:t>
            </a:r>
            <a:r>
              <a:rPr kumimoji="0" lang="en-US" altLang="zh-CN" sz="1900" b="0" i="0" u="none" strike="noStrike" kern="1200" cap="none" spc="0" normalizeH="0" baseline="0" noProof="0" dirty="0">
                <a:ln>
                  <a:noFill/>
                </a:ln>
                <a:solidFill>
                  <a:schemeClr val="bg1"/>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UOS V20</a:t>
            </a:r>
            <a:r>
              <a:rPr kumimoji="0" lang="zh-CN" altLang="en-US" sz="1900" b="0" i="0" u="none" strike="noStrike" kern="1200" cap="none" spc="0" normalizeH="0" baseline="0" noProof="0" dirty="0">
                <a:ln>
                  <a:noFill/>
                </a:ln>
                <a:solidFill>
                  <a:schemeClr val="bg1"/>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操作系统</a:t>
            </a:r>
            <a:endParaRPr kumimoji="0" lang="zh-CN" altLang="en-US" sz="1900" b="0" i="0" u="none" strike="noStrike" kern="1200" cap="none" spc="0" normalizeH="0" baseline="0" noProof="0" dirty="0">
              <a:ln>
                <a:noFill/>
              </a:ln>
              <a:solidFill>
                <a:schemeClr val="bg1"/>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endParaRPr>
          </a:p>
        </p:txBody>
      </p:sp>
      <p:sp>
        <p:nvSpPr>
          <p:cNvPr id="51" name="Freeform 3"/>
          <p:cNvSpPr/>
          <p:nvPr/>
        </p:nvSpPr>
        <p:spPr>
          <a:xfrm>
            <a:off x="4700092" y="1642913"/>
            <a:ext cx="79628" cy="3615681"/>
          </a:xfrm>
          <a:custGeom>
            <a:avLst/>
            <a:gdLst>
              <a:gd name="connsiteX0" fmla="*/ 6350 w 21844"/>
              <a:gd name="connsiteY0" fmla="*/ 6350 h 879855"/>
              <a:gd name="connsiteX1" fmla="*/ 6350 w 21844"/>
              <a:gd name="connsiteY1" fmla="*/ 873506 h 879855"/>
            </a:gdLst>
            <a:ahLst/>
            <a:cxnLst>
              <a:cxn ang="0">
                <a:pos x="connsiteX0" y="connsiteY0"/>
              </a:cxn>
              <a:cxn ang="1">
                <a:pos x="connsiteX1" y="connsiteY1"/>
              </a:cxn>
            </a:cxnLst>
            <a:rect l="l" t="t" r="r" b="b"/>
            <a:pathLst>
              <a:path w="21844" h="879855">
                <a:moveTo>
                  <a:pt x="6350" y="6350"/>
                </a:moveTo>
                <a:lnTo>
                  <a:pt x="6350" y="873506"/>
                </a:lnTo>
              </a:path>
            </a:pathLst>
          </a:custGeom>
          <a:ln w="12700">
            <a:solidFill>
              <a:srgbClr val="A4B3D8"/>
            </a:solidFill>
            <a:prstDash val="solid"/>
          </a:ln>
        </p:spPr>
        <p:style>
          <a:lnRef idx="1">
            <a:schemeClr val="accent1"/>
          </a:lnRef>
          <a:fillRef idx="0">
            <a:schemeClr val="accent1"/>
          </a:fillRef>
          <a:effectRef idx="0">
            <a:schemeClr val="accent1"/>
          </a:effectRef>
          <a:fontRef idx="minor">
            <a:schemeClr val="tx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black"/>
              </a:solidFill>
              <a:effectLst/>
              <a:uLnTx/>
              <a:uFillTx/>
              <a:latin typeface="Arial" panose="020B0604020202020204"/>
              <a:ea typeface="微软雅黑" panose="020B0503020204020204" pitchFamily="34" charset="-122"/>
              <a:cs typeface="+mn-cs"/>
            </a:endParaRPr>
          </a:p>
        </p:txBody>
      </p:sp>
      <p:sp>
        <p:nvSpPr>
          <p:cNvPr id="52" name="Freeform 3"/>
          <p:cNvSpPr/>
          <p:nvPr/>
        </p:nvSpPr>
        <p:spPr>
          <a:xfrm>
            <a:off x="4637406" y="2158484"/>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7" name="Freeform 3"/>
          <p:cNvSpPr/>
          <p:nvPr/>
        </p:nvSpPr>
        <p:spPr>
          <a:xfrm>
            <a:off x="4637406" y="2902368"/>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53" name="Freeform 3"/>
          <p:cNvSpPr/>
          <p:nvPr/>
        </p:nvSpPr>
        <p:spPr>
          <a:xfrm>
            <a:off x="4637406" y="3635793"/>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54" name="Freeform 3"/>
          <p:cNvSpPr/>
          <p:nvPr/>
        </p:nvSpPr>
        <p:spPr>
          <a:xfrm>
            <a:off x="4637406" y="4359693"/>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Tree>
  </p:cSld>
  <p:clrMapOvr>
    <a:masterClrMapping/>
  </p:clrMapOvr>
  <p:transition spd="slow">
    <p:push dir="u"/>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四、</a:t>
            </a:r>
            <a:r>
              <a:rPr lang="zh-CN" altLang="en-US" sz="2400" dirty="0"/>
              <a:t>项目实录</a:t>
            </a:r>
            <a:endParaRPr lang="zh-CN" altLang="en-US" dirty="0"/>
          </a:p>
        </p:txBody>
      </p:sp>
      <p:sp>
        <p:nvSpPr>
          <p:cNvPr id="4" name="Rectangle 3"/>
          <p:cNvSpPr txBox="1">
            <a:spLocks noRot="1" noChangeArrowheads="1"/>
          </p:cNvSpPr>
          <p:nvPr/>
        </p:nvSpPr>
        <p:spPr>
          <a:xfrm>
            <a:off x="301625" y="1752600"/>
            <a:ext cx="8540750" cy="4270375"/>
          </a:xfrm>
          <a:prstGeom prst="rect">
            <a:avLst/>
          </a:prstGeom>
        </p:spPr>
        <p:txBody>
          <a:bodyPr vert="horz" lIns="121917" tIns="60958" rIns="121917" bIns="60958" rtlCol="0">
            <a:normAutofit/>
          </a:bodyPr>
          <a:lstStyle>
            <a:lvl1pPr marL="457200" indent="-457200" algn="l" defTabSz="1219200" rtl="0" eaLnBrk="1" latinLnBrk="0" hangingPunct="1">
              <a:lnSpc>
                <a:spcPct val="120000"/>
              </a:lnSpc>
              <a:spcBef>
                <a:spcPct val="20000"/>
              </a:spcBef>
              <a:buSzPct val="80000"/>
              <a:buFont typeface="Wingdings" panose="05000000000000000000" pitchFamily="2" charset="2"/>
              <a:buChar char="l"/>
              <a:defRPr sz="2000" kern="1200">
                <a:solidFill>
                  <a:schemeClr val="tx1"/>
                </a:solidFill>
                <a:latin typeface="+mn-lt"/>
                <a:ea typeface="+mn-ea"/>
                <a:cs typeface="+mn-cs"/>
              </a:defRPr>
            </a:lvl1pPr>
            <a:lvl2pPr marL="991235" indent="-3810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2pPr>
            <a:lvl3pPr marL="15246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endParaRPr lang="zh-CN" altLang="en-US" dirty="0"/>
          </a:p>
        </p:txBody>
      </p:sp>
      <p:sp>
        <p:nvSpPr>
          <p:cNvPr id="44" name="内容占位符 5"/>
          <p:cNvSpPr>
            <a:spLocks noGrp="1"/>
          </p:cNvSpPr>
          <p:nvPr>
            <p:ph idx="4294967295"/>
          </p:nvPr>
        </p:nvSpPr>
        <p:spPr>
          <a:xfrm>
            <a:off x="841375" y="984137"/>
            <a:ext cx="10747058" cy="464458"/>
          </a:xfrm>
          <a:prstGeom prst="rect">
            <a:avLst/>
          </a:prstGeom>
        </p:spPr>
        <p:txBody>
          <a:bodyPr>
            <a:normAutofit/>
          </a:bodyPr>
          <a:lstStyle/>
          <a:p>
            <a:pPr marL="0" indent="0">
              <a:buNone/>
            </a:pPr>
            <a:r>
              <a:rPr lang="en-US" altLang="zh-CN" dirty="0"/>
              <a:t>1</a:t>
            </a:r>
            <a:r>
              <a:rPr lang="zh-CN" altLang="en-US" dirty="0"/>
              <a:t>．视频</a:t>
            </a:r>
            <a:endParaRPr lang="zh-CN" altLang="en-US" b="0" dirty="0"/>
          </a:p>
        </p:txBody>
      </p:sp>
      <p:sp>
        <p:nvSpPr>
          <p:cNvPr id="51"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
        <p:nvSpPr>
          <p:cNvPr id="3" name="文本框 2"/>
          <p:cNvSpPr txBox="1"/>
          <p:nvPr/>
        </p:nvSpPr>
        <p:spPr>
          <a:xfrm>
            <a:off x="4422775" y="4801394"/>
            <a:ext cx="2286000" cy="461665"/>
          </a:xfrm>
          <a:prstGeom prst="rect">
            <a:avLst/>
          </a:prstGeom>
          <a:noFill/>
        </p:spPr>
        <p:txBody>
          <a:bodyPr wrap="square" rtlCol="0">
            <a:spAutoFit/>
          </a:bodyPr>
          <a:lstStyle/>
          <a:p>
            <a:pPr algn="ctr"/>
            <a:r>
              <a:rPr lang="zh-CN" altLang="en-US" dirty="0"/>
              <a:t>扫码观看</a:t>
            </a:r>
            <a:endParaRPr lang="zh-CN" altLang="en-US" dirty="0"/>
          </a:p>
        </p:txBody>
      </p:sp>
    </p:spTree>
  </p:cSld>
  <p:clrMapOvr>
    <a:masterClrMapping/>
  </p:clrMapOvr>
  <p:transition spd="slow">
    <p:push/>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四、项目实录</a:t>
            </a:r>
            <a:endParaRPr lang="zh-CN" altLang="en-US" dirty="0"/>
          </a:p>
        </p:txBody>
      </p:sp>
      <p:sp>
        <p:nvSpPr>
          <p:cNvPr id="6" name="内容占位符 5"/>
          <p:cNvSpPr>
            <a:spLocks noGrp="1"/>
          </p:cNvSpPr>
          <p:nvPr>
            <p:ph idx="13"/>
          </p:nvPr>
        </p:nvSpPr>
        <p:spPr/>
        <p:txBody>
          <a:bodyPr>
            <a:normAutofit/>
          </a:bodyPr>
          <a:lstStyle/>
          <a:p>
            <a:r>
              <a:rPr lang="en-US" altLang="zh-CN" dirty="0"/>
              <a:t>2</a:t>
            </a:r>
            <a:r>
              <a:rPr lang="zh-CN" altLang="en-US" dirty="0"/>
              <a:t>．项目背景</a:t>
            </a:r>
            <a:endParaRPr lang="zh-CN" altLang="en-US" dirty="0"/>
          </a:p>
        </p:txBody>
      </p:sp>
      <p:sp>
        <p:nvSpPr>
          <p:cNvPr id="2" name="文本框 1"/>
          <p:cNvSpPr txBox="1"/>
          <p:nvPr/>
        </p:nvSpPr>
        <p:spPr>
          <a:xfrm>
            <a:off x="968214" y="2147194"/>
            <a:ext cx="10083924" cy="961289"/>
          </a:xfrm>
          <a:prstGeom prst="rect">
            <a:avLst/>
          </a:prstGeom>
          <a:noFill/>
        </p:spPr>
        <p:txBody>
          <a:bodyPr wrap="square" rtlCol="0" anchor="t">
            <a:spAutoFit/>
          </a:bodyPr>
          <a:lstStyle/>
          <a:p>
            <a:pPr indent="266700">
              <a:lnSpc>
                <a:spcPct val="150000"/>
              </a:lnSpc>
              <a:spcBef>
                <a:spcPts val="360"/>
              </a:spcBef>
              <a:spcAft>
                <a:spcPts val="240"/>
              </a:spcAft>
            </a:pPr>
            <a:r>
              <a:rPr lang="zh-CN" altLang="en-US" sz="2000" kern="100" dirty="0">
                <a:latin typeface="+mn-ea"/>
                <a:cs typeface="Times New Roman" panose="02020603050405020304" pitchFamily="18" charset="0"/>
              </a:rPr>
              <a:t>    某公司需要新安装一台带有统信</a:t>
            </a:r>
            <a:r>
              <a:rPr lang="en-US" altLang="zh-CN" sz="2000" kern="100" dirty="0">
                <a:latin typeface="+mn-ea"/>
                <a:cs typeface="Times New Roman" panose="02020603050405020304" pitchFamily="18" charset="0"/>
              </a:rPr>
              <a:t>UOS V20</a:t>
            </a:r>
            <a:r>
              <a:rPr lang="zh-CN" altLang="en-US" sz="2000" kern="100" dirty="0">
                <a:latin typeface="+mn-ea"/>
                <a:cs typeface="Times New Roman" panose="02020603050405020304" pitchFamily="18" charset="0"/>
              </a:rPr>
              <a:t>的计算机，该计算机硬盘大小为</a:t>
            </a:r>
            <a:r>
              <a:rPr lang="en-US" altLang="zh-CN" sz="2000" kern="100" dirty="0">
                <a:latin typeface="+mn-ea"/>
                <a:cs typeface="Times New Roman" panose="02020603050405020304" pitchFamily="18" charset="0"/>
              </a:rPr>
              <a:t>100GB</a:t>
            </a:r>
            <a:r>
              <a:rPr lang="zh-CN" altLang="en-US" sz="2000" kern="100" dirty="0">
                <a:latin typeface="+mn-ea"/>
                <a:cs typeface="Times New Roman" panose="02020603050405020304" pitchFamily="18" charset="0"/>
              </a:rPr>
              <a:t>，固件启动类型仍采用传统的</a:t>
            </a:r>
            <a:r>
              <a:rPr lang="en-US" altLang="zh-CN" sz="2000" kern="100" dirty="0">
                <a:latin typeface="+mn-ea"/>
                <a:cs typeface="Times New Roman" panose="02020603050405020304" pitchFamily="18" charset="0"/>
              </a:rPr>
              <a:t>BIOS</a:t>
            </a:r>
            <a:r>
              <a:rPr lang="zh-CN" altLang="en-US" sz="2000" kern="100" dirty="0">
                <a:latin typeface="+mn-ea"/>
                <a:cs typeface="Times New Roman" panose="02020603050405020304" pitchFamily="18" charset="0"/>
              </a:rPr>
              <a:t>模式，而不采用</a:t>
            </a:r>
            <a:r>
              <a:rPr lang="en-US" altLang="zh-CN" sz="2000" kern="100" dirty="0">
                <a:latin typeface="+mn-ea"/>
                <a:cs typeface="Times New Roman" panose="02020603050405020304" pitchFamily="18" charset="0"/>
              </a:rPr>
              <a:t>UEFI</a:t>
            </a:r>
            <a:r>
              <a:rPr lang="zh-CN" altLang="en-US" sz="2000" kern="100" dirty="0">
                <a:latin typeface="+mn-ea"/>
                <a:cs typeface="Times New Roman" panose="02020603050405020304" pitchFamily="18" charset="0"/>
              </a:rPr>
              <a:t>启动模式。</a:t>
            </a:r>
            <a:endParaRPr lang="zh-CN" altLang="en-US" sz="2000" kern="100" dirty="0">
              <a:latin typeface="+mn-ea"/>
              <a:cs typeface="Times New Roman" panose="02020603050405020304" pitchFamily="18" charset="0"/>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四、项目实录</a:t>
            </a:r>
            <a:endParaRPr lang="zh-CN" altLang="en-US" dirty="0"/>
          </a:p>
        </p:txBody>
      </p:sp>
      <p:sp>
        <p:nvSpPr>
          <p:cNvPr id="6" name="内容占位符 5"/>
          <p:cNvSpPr>
            <a:spLocks noGrp="1"/>
          </p:cNvSpPr>
          <p:nvPr>
            <p:ph idx="13"/>
          </p:nvPr>
        </p:nvSpPr>
        <p:spPr/>
        <p:txBody>
          <a:bodyPr>
            <a:normAutofit/>
          </a:bodyPr>
          <a:lstStyle/>
          <a:p>
            <a:r>
              <a:rPr lang="en-US" altLang="zh-CN" dirty="0"/>
              <a:t>3</a:t>
            </a:r>
            <a:r>
              <a:rPr lang="zh-CN" altLang="en-US" dirty="0"/>
              <a:t>．项目要求</a:t>
            </a:r>
            <a:endParaRPr lang="zh-CN" altLang="en-US" dirty="0"/>
          </a:p>
        </p:txBody>
      </p:sp>
      <p:sp>
        <p:nvSpPr>
          <p:cNvPr id="2" name="文本框 1"/>
          <p:cNvSpPr txBox="1"/>
          <p:nvPr/>
        </p:nvSpPr>
        <p:spPr>
          <a:xfrm>
            <a:off x="739614" y="1905794"/>
            <a:ext cx="10236361" cy="4685385"/>
          </a:xfrm>
          <a:prstGeom prst="rect">
            <a:avLst/>
          </a:prstGeom>
          <a:noFill/>
        </p:spPr>
        <p:txBody>
          <a:bodyPr wrap="square" rtlCol="0" anchor="t">
            <a:spAutoFit/>
          </a:bodyPr>
          <a:lstStyle/>
          <a:p>
            <a:pPr indent="266700">
              <a:lnSpc>
                <a:spcPct val="150000"/>
              </a:lnSpc>
              <a:spcBef>
                <a:spcPts val="360"/>
              </a:spcBef>
              <a:spcAft>
                <a:spcPts val="240"/>
              </a:spcAft>
            </a:pPr>
            <a:r>
              <a:rPr lang="zh-CN" altLang="en-US" sz="2000" kern="100" dirty="0">
                <a:latin typeface="+mn-ea"/>
                <a:cs typeface="Times New Roman" panose="02020603050405020304" pitchFamily="18" charset="0"/>
              </a:rPr>
              <a:t>（</a:t>
            </a:r>
            <a:r>
              <a:rPr lang="en-US" altLang="zh-CN" sz="2000" kern="100" dirty="0">
                <a:latin typeface="+mn-ea"/>
                <a:cs typeface="Times New Roman" panose="02020603050405020304" pitchFamily="18" charset="0"/>
              </a:rPr>
              <a:t>1</a:t>
            </a:r>
            <a:r>
              <a:rPr lang="zh-CN" altLang="en-US" sz="2000" kern="100" dirty="0">
                <a:latin typeface="+mn-ea"/>
                <a:cs typeface="Times New Roman" panose="02020603050405020304" pitchFamily="18" charset="0"/>
              </a:rPr>
              <a:t>）规划好</a:t>
            </a:r>
            <a:r>
              <a:rPr lang="en-US" altLang="zh-CN" sz="2000" kern="100" dirty="0">
                <a:latin typeface="+mn-ea"/>
                <a:cs typeface="Times New Roman" panose="02020603050405020304" pitchFamily="18" charset="0"/>
              </a:rPr>
              <a:t>2</a:t>
            </a:r>
            <a:r>
              <a:rPr lang="zh-CN" altLang="en-US" sz="2000" kern="100" dirty="0">
                <a:latin typeface="+mn-ea"/>
                <a:cs typeface="Times New Roman" panose="02020603050405020304" pitchFamily="18" charset="0"/>
              </a:rPr>
              <a:t>台计算机（</a:t>
            </a:r>
            <a:r>
              <a:rPr lang="en-US" altLang="zh-CN" sz="2000" kern="100" dirty="0">
                <a:latin typeface="+mn-ea"/>
                <a:cs typeface="Times New Roman" panose="02020603050405020304" pitchFamily="18" charset="0"/>
              </a:rPr>
              <a:t>Server01</a:t>
            </a:r>
            <a:r>
              <a:rPr lang="zh-CN" altLang="en-US" sz="2000" kern="100" dirty="0">
                <a:latin typeface="+mn-ea"/>
                <a:cs typeface="Times New Roman" panose="02020603050405020304" pitchFamily="18" charset="0"/>
              </a:rPr>
              <a:t>和</a:t>
            </a:r>
            <a:r>
              <a:rPr lang="en-US" altLang="zh-CN" sz="2000" kern="100" dirty="0">
                <a:latin typeface="+mn-ea"/>
                <a:cs typeface="Times New Roman" panose="02020603050405020304" pitchFamily="18" charset="0"/>
              </a:rPr>
              <a:t>Client01</a:t>
            </a:r>
            <a:r>
              <a:rPr lang="zh-CN" altLang="en-US" sz="2000" kern="100" dirty="0">
                <a:latin typeface="+mn-ea"/>
                <a:cs typeface="Times New Roman" panose="02020603050405020304" pitchFamily="18" charset="0"/>
              </a:rPr>
              <a:t>）的</a:t>
            </a:r>
            <a:r>
              <a:rPr lang="en-US" altLang="zh-CN" sz="2000" kern="100" dirty="0">
                <a:latin typeface="+mn-ea"/>
                <a:cs typeface="Times New Roman" panose="02020603050405020304" pitchFamily="18" charset="0"/>
              </a:rPr>
              <a:t>IP</a:t>
            </a:r>
            <a:r>
              <a:rPr lang="zh-CN" altLang="en-US" sz="2000" kern="100" dirty="0">
                <a:latin typeface="+mn-ea"/>
                <a:cs typeface="Times New Roman" panose="02020603050405020304" pitchFamily="18" charset="0"/>
              </a:rPr>
              <a:t>地址、主机名、虚拟机网络连接方式等内容。</a:t>
            </a:r>
            <a:endParaRPr lang="zh-CN" altLang="en-US" sz="2000" kern="100" dirty="0">
              <a:latin typeface="+mn-ea"/>
              <a:cs typeface="Times New Roman" panose="02020603050405020304" pitchFamily="18" charset="0"/>
            </a:endParaRPr>
          </a:p>
          <a:p>
            <a:pPr indent="266700">
              <a:lnSpc>
                <a:spcPct val="150000"/>
              </a:lnSpc>
              <a:spcBef>
                <a:spcPts val="360"/>
              </a:spcBef>
              <a:spcAft>
                <a:spcPts val="240"/>
              </a:spcAft>
            </a:pPr>
            <a:r>
              <a:rPr lang="zh-CN" altLang="en-US" sz="2000" kern="100" dirty="0">
                <a:latin typeface="+mn-ea"/>
                <a:cs typeface="Times New Roman" panose="02020603050405020304" pitchFamily="18" charset="0"/>
              </a:rPr>
              <a:t>（</a:t>
            </a:r>
            <a:r>
              <a:rPr lang="en-US" altLang="zh-CN" sz="2000" kern="100" dirty="0">
                <a:latin typeface="+mn-ea"/>
                <a:cs typeface="Times New Roman" panose="02020603050405020304" pitchFamily="18" charset="0"/>
              </a:rPr>
              <a:t>2</a:t>
            </a:r>
            <a:r>
              <a:rPr lang="zh-CN" altLang="en-US" sz="2000" kern="100" dirty="0">
                <a:latin typeface="+mn-ea"/>
                <a:cs typeface="Times New Roman" panose="02020603050405020304" pitchFamily="18" charset="0"/>
              </a:rPr>
              <a:t>）在</a:t>
            </a:r>
            <a:r>
              <a:rPr lang="en-US" altLang="zh-CN" sz="2000" kern="100" dirty="0">
                <a:latin typeface="+mn-ea"/>
                <a:cs typeface="Times New Roman" panose="02020603050405020304" pitchFamily="18" charset="0"/>
              </a:rPr>
              <a:t>Server01</a:t>
            </a:r>
            <a:r>
              <a:rPr lang="zh-CN" altLang="en-US" sz="2000" kern="100" dirty="0">
                <a:latin typeface="+mn-ea"/>
                <a:cs typeface="Times New Roman" panose="02020603050405020304" pitchFamily="18" charset="0"/>
              </a:rPr>
              <a:t>上安装完整的统信</a:t>
            </a:r>
            <a:r>
              <a:rPr lang="en-US" altLang="zh-CN" sz="2000" kern="100" dirty="0">
                <a:latin typeface="+mn-ea"/>
                <a:cs typeface="Times New Roman" panose="02020603050405020304" pitchFamily="18" charset="0"/>
              </a:rPr>
              <a:t>UOS V20</a:t>
            </a:r>
            <a:r>
              <a:rPr lang="zh-CN" altLang="en-US" sz="2000" kern="100" dirty="0">
                <a:latin typeface="+mn-ea"/>
                <a:cs typeface="Times New Roman" panose="02020603050405020304" pitchFamily="18" charset="0"/>
              </a:rPr>
              <a:t>。</a:t>
            </a:r>
            <a:endParaRPr lang="zh-CN" altLang="en-US" sz="2000" kern="100" dirty="0">
              <a:latin typeface="+mn-ea"/>
              <a:cs typeface="Times New Roman" panose="02020603050405020304" pitchFamily="18" charset="0"/>
            </a:endParaRPr>
          </a:p>
          <a:p>
            <a:pPr indent="266700">
              <a:lnSpc>
                <a:spcPct val="150000"/>
              </a:lnSpc>
              <a:spcBef>
                <a:spcPts val="360"/>
              </a:spcBef>
              <a:spcAft>
                <a:spcPts val="240"/>
              </a:spcAft>
            </a:pPr>
            <a:r>
              <a:rPr lang="zh-CN" altLang="en-US" sz="2000" kern="100" dirty="0">
                <a:latin typeface="+mn-ea"/>
                <a:cs typeface="Times New Roman" panose="02020603050405020304" pitchFamily="18" charset="0"/>
              </a:rPr>
              <a:t>（</a:t>
            </a:r>
            <a:r>
              <a:rPr lang="en-US" altLang="zh-CN" sz="2000" kern="100" dirty="0">
                <a:latin typeface="+mn-ea"/>
                <a:cs typeface="Times New Roman" panose="02020603050405020304" pitchFamily="18" charset="0"/>
              </a:rPr>
              <a:t>3</a:t>
            </a:r>
            <a:r>
              <a:rPr lang="zh-CN" altLang="en-US" sz="2000" kern="100" dirty="0">
                <a:latin typeface="+mn-ea"/>
                <a:cs typeface="Times New Roman" panose="02020603050405020304" pitchFamily="18" charset="0"/>
              </a:rPr>
              <a:t>）硬盘大小为</a:t>
            </a:r>
            <a:r>
              <a:rPr lang="en-US" altLang="zh-CN" sz="2000" kern="100" dirty="0">
                <a:latin typeface="+mn-ea"/>
                <a:cs typeface="Times New Roman" panose="02020603050405020304" pitchFamily="18" charset="0"/>
              </a:rPr>
              <a:t>100G</a:t>
            </a:r>
            <a:r>
              <a:rPr lang="zh-CN" altLang="en-US" sz="2000" kern="100" dirty="0">
                <a:latin typeface="+mn-ea"/>
                <a:cs typeface="Times New Roman" panose="02020603050405020304" pitchFamily="18" charset="0"/>
              </a:rPr>
              <a:t>，按要求完成分区创建：</a:t>
            </a:r>
            <a:endParaRPr lang="en-US" altLang="zh-CN" sz="2000" kern="100" dirty="0">
              <a:latin typeface="+mn-ea"/>
              <a:cs typeface="Times New Roman" panose="02020603050405020304" pitchFamily="18" charset="0"/>
            </a:endParaRPr>
          </a:p>
          <a:p>
            <a:pPr marL="781050" lvl="1" indent="-171450">
              <a:spcBef>
                <a:spcPts val="360"/>
              </a:spcBef>
              <a:spcAft>
                <a:spcPts val="240"/>
              </a:spcAft>
              <a:buFont typeface="Wingdings" panose="05000000000000000000" pitchFamily="2" charset="2"/>
              <a:buChar char="l"/>
            </a:pPr>
            <a:r>
              <a:rPr lang="en-US" altLang="zh-CN" sz="1100" kern="100" dirty="0">
                <a:latin typeface="+mn-ea"/>
                <a:cs typeface="Times New Roman" panose="02020603050405020304" pitchFamily="18" charset="0"/>
              </a:rPr>
              <a:t>/boot</a:t>
            </a:r>
            <a:r>
              <a:rPr lang="zh-CN" altLang="en-US" sz="1100" kern="100" dirty="0">
                <a:latin typeface="+mn-ea"/>
                <a:cs typeface="Times New Roman" panose="02020603050405020304" pitchFamily="18" charset="0"/>
              </a:rPr>
              <a:t>分区大小为</a:t>
            </a:r>
            <a:r>
              <a:rPr lang="en-US" altLang="zh-CN" sz="1100" kern="100" dirty="0">
                <a:latin typeface="+mn-ea"/>
                <a:cs typeface="Times New Roman" panose="02020603050405020304" pitchFamily="18" charset="0"/>
              </a:rPr>
              <a:t>600MB</a:t>
            </a:r>
            <a:r>
              <a:rPr lang="zh-CN" altLang="en-US" sz="1100" kern="100" dirty="0">
                <a:latin typeface="+mn-ea"/>
                <a:cs typeface="Times New Roman" panose="02020603050405020304" pitchFamily="18" charset="0"/>
              </a:rPr>
              <a:t>。</a:t>
            </a:r>
            <a:endParaRPr lang="zh-CN" altLang="en-US" sz="1100" kern="100" dirty="0">
              <a:latin typeface="+mn-ea"/>
              <a:cs typeface="Times New Roman" panose="02020603050405020304" pitchFamily="18" charset="0"/>
            </a:endParaRPr>
          </a:p>
          <a:p>
            <a:pPr marL="781050" lvl="1" indent="-171450">
              <a:spcBef>
                <a:spcPts val="360"/>
              </a:spcBef>
              <a:spcAft>
                <a:spcPts val="240"/>
              </a:spcAft>
              <a:buFont typeface="Wingdings" panose="05000000000000000000" pitchFamily="2" charset="2"/>
              <a:buChar char="l"/>
            </a:pPr>
            <a:r>
              <a:rPr lang="en-US" altLang="zh-CN" sz="1100" kern="100" dirty="0">
                <a:latin typeface="+mn-ea"/>
                <a:cs typeface="Times New Roman" panose="02020603050405020304" pitchFamily="18" charset="0"/>
              </a:rPr>
              <a:t>swap</a:t>
            </a:r>
            <a:r>
              <a:rPr lang="zh-CN" altLang="en-US" sz="1100" kern="100" dirty="0">
                <a:latin typeface="+mn-ea"/>
                <a:cs typeface="Times New Roman" panose="02020603050405020304" pitchFamily="18" charset="0"/>
              </a:rPr>
              <a:t>分区大小为</a:t>
            </a:r>
            <a:r>
              <a:rPr lang="en-US" altLang="zh-CN" sz="1100" kern="100" dirty="0">
                <a:latin typeface="+mn-ea"/>
                <a:cs typeface="Times New Roman" panose="02020603050405020304" pitchFamily="18" charset="0"/>
              </a:rPr>
              <a:t>4GB</a:t>
            </a:r>
            <a:r>
              <a:rPr lang="zh-CN" altLang="en-US" sz="1100" kern="100" dirty="0">
                <a:latin typeface="+mn-ea"/>
                <a:cs typeface="Times New Roman" panose="02020603050405020304" pitchFamily="18" charset="0"/>
              </a:rPr>
              <a:t>。</a:t>
            </a:r>
            <a:endParaRPr lang="zh-CN" altLang="en-US" sz="1100" kern="100" dirty="0">
              <a:latin typeface="+mn-ea"/>
              <a:cs typeface="Times New Roman" panose="02020603050405020304" pitchFamily="18" charset="0"/>
            </a:endParaRPr>
          </a:p>
          <a:p>
            <a:pPr marL="781050" lvl="1" indent="-171450">
              <a:spcBef>
                <a:spcPts val="360"/>
              </a:spcBef>
              <a:spcAft>
                <a:spcPts val="240"/>
              </a:spcAft>
              <a:buFont typeface="Wingdings" panose="05000000000000000000" pitchFamily="2" charset="2"/>
              <a:buChar char="l"/>
            </a:pPr>
            <a:r>
              <a:rPr lang="en-US" altLang="zh-CN" sz="1100" kern="100" dirty="0">
                <a:latin typeface="+mn-ea"/>
                <a:cs typeface="Times New Roman" panose="02020603050405020304" pitchFamily="18" charset="0"/>
              </a:rPr>
              <a:t>/</a:t>
            </a:r>
            <a:r>
              <a:rPr lang="zh-CN" altLang="en-US" sz="1100" kern="100" dirty="0">
                <a:latin typeface="+mn-ea"/>
                <a:cs typeface="Times New Roman" panose="02020603050405020304" pitchFamily="18" charset="0"/>
              </a:rPr>
              <a:t>分区大小为</a:t>
            </a:r>
            <a:r>
              <a:rPr lang="en-US" altLang="zh-CN" sz="1100" kern="100" dirty="0">
                <a:latin typeface="+mn-ea"/>
                <a:cs typeface="Times New Roman" panose="02020603050405020304" pitchFamily="18" charset="0"/>
              </a:rPr>
              <a:t>10GB</a:t>
            </a:r>
            <a:r>
              <a:rPr lang="zh-CN" altLang="en-US" sz="1100" kern="100" dirty="0">
                <a:latin typeface="+mn-ea"/>
                <a:cs typeface="Times New Roman" panose="02020603050405020304" pitchFamily="18" charset="0"/>
              </a:rPr>
              <a:t>。</a:t>
            </a:r>
            <a:endParaRPr lang="zh-CN" altLang="en-US" sz="1100" kern="100" dirty="0">
              <a:latin typeface="+mn-ea"/>
              <a:cs typeface="Times New Roman" panose="02020603050405020304" pitchFamily="18" charset="0"/>
            </a:endParaRPr>
          </a:p>
          <a:p>
            <a:pPr marL="781050" lvl="1" indent="-171450">
              <a:spcBef>
                <a:spcPts val="360"/>
              </a:spcBef>
              <a:spcAft>
                <a:spcPts val="240"/>
              </a:spcAft>
              <a:buFont typeface="Wingdings" panose="05000000000000000000" pitchFamily="2" charset="2"/>
              <a:buChar char="l"/>
            </a:pPr>
            <a:r>
              <a:rPr lang="en-US" altLang="zh-CN" sz="1100" kern="100" dirty="0">
                <a:latin typeface="+mn-ea"/>
                <a:cs typeface="Times New Roman" panose="02020603050405020304" pitchFamily="18" charset="0"/>
              </a:rPr>
              <a:t>/</a:t>
            </a:r>
            <a:r>
              <a:rPr lang="en-US" altLang="zh-CN" sz="1100" kern="100" dirty="0" err="1">
                <a:latin typeface="+mn-ea"/>
                <a:cs typeface="Times New Roman" panose="02020603050405020304" pitchFamily="18" charset="0"/>
              </a:rPr>
              <a:t>usr</a:t>
            </a:r>
            <a:r>
              <a:rPr lang="zh-CN" altLang="en-US" sz="1100" kern="100" dirty="0">
                <a:latin typeface="+mn-ea"/>
                <a:cs typeface="Times New Roman" panose="02020603050405020304" pitchFamily="18" charset="0"/>
              </a:rPr>
              <a:t>分区大小为</a:t>
            </a:r>
            <a:r>
              <a:rPr lang="en-US" altLang="zh-CN" sz="1100" kern="100" dirty="0">
                <a:latin typeface="+mn-ea"/>
                <a:cs typeface="Times New Roman" panose="02020603050405020304" pitchFamily="18" charset="0"/>
              </a:rPr>
              <a:t>8GB</a:t>
            </a:r>
            <a:r>
              <a:rPr lang="zh-CN" altLang="en-US" sz="1100" kern="100" dirty="0">
                <a:latin typeface="+mn-ea"/>
                <a:cs typeface="Times New Roman" panose="02020603050405020304" pitchFamily="18" charset="0"/>
              </a:rPr>
              <a:t>。</a:t>
            </a:r>
            <a:endParaRPr lang="zh-CN" altLang="en-US" sz="1100" kern="100" dirty="0">
              <a:latin typeface="+mn-ea"/>
              <a:cs typeface="Times New Roman" panose="02020603050405020304" pitchFamily="18" charset="0"/>
            </a:endParaRPr>
          </a:p>
          <a:p>
            <a:pPr marL="781050" lvl="1" indent="-171450">
              <a:spcBef>
                <a:spcPts val="360"/>
              </a:spcBef>
              <a:spcAft>
                <a:spcPts val="240"/>
              </a:spcAft>
              <a:buFont typeface="Wingdings" panose="05000000000000000000" pitchFamily="2" charset="2"/>
              <a:buChar char="l"/>
            </a:pPr>
            <a:r>
              <a:rPr lang="en-US" altLang="zh-CN" sz="1100" kern="100" dirty="0">
                <a:latin typeface="+mn-ea"/>
                <a:cs typeface="Times New Roman" panose="02020603050405020304" pitchFamily="18" charset="0"/>
              </a:rPr>
              <a:t>/home</a:t>
            </a:r>
            <a:r>
              <a:rPr lang="zh-CN" altLang="en-US" sz="1100" kern="100" dirty="0">
                <a:latin typeface="+mn-ea"/>
                <a:cs typeface="Times New Roman" panose="02020603050405020304" pitchFamily="18" charset="0"/>
              </a:rPr>
              <a:t>分区大小为</a:t>
            </a:r>
            <a:r>
              <a:rPr lang="en-US" altLang="zh-CN" sz="1100" kern="100" dirty="0">
                <a:latin typeface="+mn-ea"/>
                <a:cs typeface="Times New Roman" panose="02020603050405020304" pitchFamily="18" charset="0"/>
              </a:rPr>
              <a:t>8GB</a:t>
            </a:r>
            <a:r>
              <a:rPr lang="zh-CN" altLang="en-US" sz="1100" kern="100" dirty="0">
                <a:latin typeface="+mn-ea"/>
                <a:cs typeface="Times New Roman" panose="02020603050405020304" pitchFamily="18" charset="0"/>
              </a:rPr>
              <a:t>。</a:t>
            </a:r>
            <a:endParaRPr lang="zh-CN" altLang="en-US" sz="1100" kern="100" dirty="0">
              <a:latin typeface="+mn-ea"/>
              <a:cs typeface="Times New Roman" panose="02020603050405020304" pitchFamily="18" charset="0"/>
            </a:endParaRPr>
          </a:p>
          <a:p>
            <a:pPr marL="781050" lvl="1" indent="-171450">
              <a:spcBef>
                <a:spcPts val="360"/>
              </a:spcBef>
              <a:spcAft>
                <a:spcPts val="240"/>
              </a:spcAft>
              <a:buFont typeface="Wingdings" panose="05000000000000000000" pitchFamily="2" charset="2"/>
              <a:buChar char="l"/>
            </a:pPr>
            <a:r>
              <a:rPr lang="en-US" altLang="zh-CN" sz="1100" kern="100" dirty="0">
                <a:latin typeface="+mn-ea"/>
                <a:cs typeface="Times New Roman" panose="02020603050405020304" pitchFamily="18" charset="0"/>
              </a:rPr>
              <a:t>/var</a:t>
            </a:r>
            <a:r>
              <a:rPr lang="zh-CN" altLang="en-US" sz="1100" kern="100" dirty="0">
                <a:latin typeface="+mn-ea"/>
                <a:cs typeface="Times New Roman" panose="02020603050405020304" pitchFamily="18" charset="0"/>
              </a:rPr>
              <a:t>分区大小为</a:t>
            </a:r>
            <a:r>
              <a:rPr lang="en-US" altLang="zh-CN" sz="1100" kern="100" dirty="0">
                <a:latin typeface="+mn-ea"/>
                <a:cs typeface="Times New Roman" panose="02020603050405020304" pitchFamily="18" charset="0"/>
              </a:rPr>
              <a:t>8GB</a:t>
            </a:r>
            <a:r>
              <a:rPr lang="zh-CN" altLang="en-US" sz="1100" kern="100" dirty="0">
                <a:latin typeface="+mn-ea"/>
                <a:cs typeface="Times New Roman" panose="02020603050405020304" pitchFamily="18" charset="0"/>
              </a:rPr>
              <a:t>。</a:t>
            </a:r>
            <a:endParaRPr lang="zh-CN" altLang="en-US" sz="1100" kern="100" dirty="0">
              <a:latin typeface="+mn-ea"/>
              <a:cs typeface="Times New Roman" panose="02020603050405020304" pitchFamily="18" charset="0"/>
            </a:endParaRPr>
          </a:p>
          <a:p>
            <a:pPr marL="781050" lvl="1" indent="-171450">
              <a:spcBef>
                <a:spcPts val="360"/>
              </a:spcBef>
              <a:spcAft>
                <a:spcPts val="240"/>
              </a:spcAft>
              <a:buFont typeface="Wingdings" panose="05000000000000000000" pitchFamily="2" charset="2"/>
              <a:buChar char="l"/>
            </a:pPr>
            <a:r>
              <a:rPr lang="en-US" altLang="zh-CN" sz="1100" kern="100" dirty="0">
                <a:latin typeface="+mn-ea"/>
                <a:cs typeface="Times New Roman" panose="02020603050405020304" pitchFamily="18" charset="0"/>
              </a:rPr>
              <a:t>/</a:t>
            </a:r>
            <a:r>
              <a:rPr lang="en-US" altLang="zh-CN" sz="1100" kern="100" dirty="0" err="1">
                <a:latin typeface="+mn-ea"/>
                <a:cs typeface="Times New Roman" panose="02020603050405020304" pitchFamily="18" charset="0"/>
              </a:rPr>
              <a:t>tmp</a:t>
            </a:r>
            <a:r>
              <a:rPr lang="zh-CN" altLang="en-US" sz="1100" kern="100" dirty="0">
                <a:latin typeface="+mn-ea"/>
                <a:cs typeface="Times New Roman" panose="02020603050405020304" pitchFamily="18" charset="0"/>
              </a:rPr>
              <a:t>分区大小为</a:t>
            </a:r>
            <a:r>
              <a:rPr lang="en-US" altLang="zh-CN" sz="1100" kern="100" dirty="0">
                <a:latin typeface="+mn-ea"/>
                <a:cs typeface="Times New Roman" panose="02020603050405020304" pitchFamily="18" charset="0"/>
              </a:rPr>
              <a:t>6GB</a:t>
            </a:r>
            <a:r>
              <a:rPr lang="zh-CN" altLang="en-US" sz="1100" kern="100" dirty="0">
                <a:latin typeface="+mn-ea"/>
                <a:cs typeface="Times New Roman" panose="02020603050405020304" pitchFamily="18" charset="0"/>
              </a:rPr>
              <a:t>。</a:t>
            </a:r>
            <a:endParaRPr lang="zh-CN" altLang="en-US" sz="1100" kern="100" dirty="0">
              <a:latin typeface="+mn-ea"/>
              <a:cs typeface="Times New Roman" panose="02020603050405020304" pitchFamily="18" charset="0"/>
            </a:endParaRPr>
          </a:p>
          <a:p>
            <a:pPr marL="781050" lvl="1" indent="-171450">
              <a:spcBef>
                <a:spcPts val="360"/>
              </a:spcBef>
              <a:spcAft>
                <a:spcPts val="240"/>
              </a:spcAft>
              <a:buFont typeface="Wingdings" panose="05000000000000000000" pitchFamily="2" charset="2"/>
              <a:buChar char="l"/>
            </a:pPr>
            <a:r>
              <a:rPr lang="zh-CN" altLang="en-US" sz="1100" kern="100" dirty="0">
                <a:latin typeface="+mn-ea"/>
                <a:cs typeface="Times New Roman" panose="02020603050405020304" pitchFamily="18" charset="0"/>
              </a:rPr>
              <a:t>预留</a:t>
            </a:r>
            <a:r>
              <a:rPr lang="en-US" altLang="zh-CN" sz="1100" kern="100" dirty="0">
                <a:latin typeface="+mn-ea"/>
                <a:cs typeface="Times New Roman" panose="02020603050405020304" pitchFamily="18" charset="0"/>
              </a:rPr>
              <a:t>55GB</a:t>
            </a:r>
            <a:r>
              <a:rPr lang="zh-CN" altLang="en-US" sz="1100" kern="100" dirty="0">
                <a:latin typeface="+mn-ea"/>
                <a:cs typeface="Times New Roman" panose="02020603050405020304" pitchFamily="18" charset="0"/>
              </a:rPr>
              <a:t>不进行分区。</a:t>
            </a:r>
            <a:endParaRPr lang="zh-CN" altLang="en-US" sz="1100" kern="100" dirty="0">
              <a:latin typeface="+mn-ea"/>
              <a:cs typeface="Times New Roman" panose="02020603050405020304" pitchFamily="18" charset="0"/>
            </a:endParaRPr>
          </a:p>
          <a:p>
            <a:pPr indent="266700">
              <a:lnSpc>
                <a:spcPct val="150000"/>
              </a:lnSpc>
              <a:spcBef>
                <a:spcPts val="360"/>
              </a:spcBef>
              <a:spcAft>
                <a:spcPts val="240"/>
              </a:spcAft>
            </a:pPr>
            <a:endParaRPr lang="zh-CN" altLang="en-US" sz="2000" kern="100" dirty="0">
              <a:latin typeface="+mn-ea"/>
              <a:cs typeface="Times New Roman" panose="02020603050405020304" pitchFamily="18" charset="0"/>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四、项目实录</a:t>
            </a:r>
            <a:endParaRPr lang="zh-CN" altLang="en-US" dirty="0"/>
          </a:p>
        </p:txBody>
      </p:sp>
      <p:sp>
        <p:nvSpPr>
          <p:cNvPr id="6" name="内容占位符 5"/>
          <p:cNvSpPr>
            <a:spLocks noGrp="1"/>
          </p:cNvSpPr>
          <p:nvPr>
            <p:ph idx="13"/>
          </p:nvPr>
        </p:nvSpPr>
        <p:spPr/>
        <p:txBody>
          <a:bodyPr>
            <a:normAutofit/>
          </a:bodyPr>
          <a:lstStyle/>
          <a:p>
            <a:r>
              <a:rPr lang="en-US" altLang="zh-CN" dirty="0"/>
              <a:t>3</a:t>
            </a:r>
            <a:r>
              <a:rPr lang="zh-CN" altLang="en-US" dirty="0"/>
              <a:t>．项目要求</a:t>
            </a:r>
            <a:endParaRPr lang="zh-CN" altLang="en-US" dirty="0"/>
          </a:p>
        </p:txBody>
      </p:sp>
      <p:sp>
        <p:nvSpPr>
          <p:cNvPr id="2" name="文本框 1"/>
          <p:cNvSpPr txBox="1"/>
          <p:nvPr/>
        </p:nvSpPr>
        <p:spPr>
          <a:xfrm>
            <a:off x="739614" y="1905794"/>
            <a:ext cx="10236361" cy="3115725"/>
          </a:xfrm>
          <a:prstGeom prst="rect">
            <a:avLst/>
          </a:prstGeom>
          <a:noFill/>
        </p:spPr>
        <p:txBody>
          <a:bodyPr wrap="square" rtlCol="0" anchor="t">
            <a:spAutoFit/>
          </a:bodyPr>
          <a:lstStyle/>
          <a:p>
            <a:pPr indent="266700">
              <a:lnSpc>
                <a:spcPct val="150000"/>
              </a:lnSpc>
              <a:spcBef>
                <a:spcPts val="360"/>
              </a:spcBef>
              <a:spcAft>
                <a:spcPts val="240"/>
              </a:spcAft>
            </a:pPr>
            <a:r>
              <a:rPr lang="zh-CN" altLang="en-US" sz="2000" kern="100" dirty="0">
                <a:latin typeface="+mn-ea"/>
                <a:cs typeface="Times New Roman" panose="02020603050405020304" pitchFamily="18" charset="0"/>
              </a:rPr>
              <a:t>（</a:t>
            </a:r>
            <a:r>
              <a:rPr lang="en-US" altLang="zh-CN" sz="2000" kern="100" dirty="0">
                <a:latin typeface="+mn-ea"/>
                <a:cs typeface="Times New Roman" panose="02020603050405020304" pitchFamily="18" charset="0"/>
              </a:rPr>
              <a:t>4</a:t>
            </a:r>
            <a:r>
              <a:rPr lang="zh-CN" altLang="en-US" sz="2000" kern="100" dirty="0">
                <a:latin typeface="+mn-ea"/>
                <a:cs typeface="Times New Roman" panose="02020603050405020304" pitchFamily="18" charset="0"/>
              </a:rPr>
              <a:t>）简单设置新安装的统信</a:t>
            </a:r>
            <a:r>
              <a:rPr lang="en-US" altLang="zh-CN" sz="2000" kern="100" dirty="0">
                <a:latin typeface="+mn-ea"/>
                <a:cs typeface="Times New Roman" panose="02020603050405020304" pitchFamily="18" charset="0"/>
              </a:rPr>
              <a:t>UOS V20</a:t>
            </a:r>
            <a:r>
              <a:rPr lang="zh-CN" altLang="en-US" sz="2000" kern="100" dirty="0">
                <a:latin typeface="+mn-ea"/>
                <a:cs typeface="Times New Roman" panose="02020603050405020304" pitchFamily="18" charset="0"/>
              </a:rPr>
              <a:t>的网络环境。</a:t>
            </a:r>
            <a:endParaRPr lang="zh-CN" altLang="en-US" sz="2000" kern="100" dirty="0">
              <a:latin typeface="+mn-ea"/>
              <a:cs typeface="Times New Roman" panose="02020603050405020304" pitchFamily="18" charset="0"/>
            </a:endParaRPr>
          </a:p>
          <a:p>
            <a:pPr indent="266700">
              <a:lnSpc>
                <a:spcPct val="150000"/>
              </a:lnSpc>
              <a:spcBef>
                <a:spcPts val="360"/>
              </a:spcBef>
              <a:spcAft>
                <a:spcPts val="240"/>
              </a:spcAft>
            </a:pPr>
            <a:r>
              <a:rPr lang="zh-CN" altLang="en-US" sz="2000" kern="100" dirty="0">
                <a:latin typeface="+mn-ea"/>
                <a:cs typeface="Times New Roman" panose="02020603050405020304" pitchFamily="18" charset="0"/>
              </a:rPr>
              <a:t>（</a:t>
            </a:r>
            <a:r>
              <a:rPr lang="en-US" altLang="zh-CN" sz="2000" kern="100" dirty="0">
                <a:latin typeface="+mn-ea"/>
                <a:cs typeface="Times New Roman" panose="02020603050405020304" pitchFamily="18" charset="0"/>
              </a:rPr>
              <a:t>5</a:t>
            </a:r>
            <a:r>
              <a:rPr lang="zh-CN" altLang="en-US" sz="2000" kern="100" dirty="0">
                <a:latin typeface="+mn-ea"/>
                <a:cs typeface="Times New Roman" panose="02020603050405020304" pitchFamily="18" charset="0"/>
              </a:rPr>
              <a:t>）安装</a:t>
            </a:r>
            <a:r>
              <a:rPr lang="en-US" altLang="zh-CN" sz="2000" kern="100" dirty="0">
                <a:latin typeface="+mn-ea"/>
                <a:cs typeface="Times New Roman" panose="02020603050405020304" pitchFamily="18" charset="0"/>
              </a:rPr>
              <a:t>GNOME</a:t>
            </a:r>
            <a:r>
              <a:rPr lang="zh-CN" altLang="en-US" sz="2000" kern="100" dirty="0">
                <a:latin typeface="+mn-ea"/>
                <a:cs typeface="Times New Roman" panose="02020603050405020304" pitchFamily="18" charset="0"/>
              </a:rPr>
              <a:t>桌面环境，将显示分辨率调至</a:t>
            </a:r>
            <a:r>
              <a:rPr lang="en-US" altLang="zh-CN" sz="2000" kern="100" dirty="0">
                <a:latin typeface="+mn-ea"/>
                <a:cs typeface="Times New Roman" panose="02020603050405020304" pitchFamily="18" charset="0"/>
              </a:rPr>
              <a:t>1280x768</a:t>
            </a:r>
            <a:r>
              <a:rPr lang="zh-CN" altLang="en-US" sz="2000" kern="100" dirty="0">
                <a:latin typeface="+mn-ea"/>
                <a:cs typeface="Times New Roman" panose="02020603050405020304" pitchFamily="18" charset="0"/>
              </a:rPr>
              <a:t>。</a:t>
            </a:r>
            <a:endParaRPr lang="zh-CN" altLang="en-US" sz="2000" kern="100" dirty="0">
              <a:latin typeface="+mn-ea"/>
              <a:cs typeface="Times New Roman" panose="02020603050405020304" pitchFamily="18" charset="0"/>
            </a:endParaRPr>
          </a:p>
          <a:p>
            <a:pPr indent="266700">
              <a:lnSpc>
                <a:spcPct val="150000"/>
              </a:lnSpc>
              <a:spcBef>
                <a:spcPts val="360"/>
              </a:spcBef>
              <a:spcAft>
                <a:spcPts val="240"/>
              </a:spcAft>
            </a:pPr>
            <a:r>
              <a:rPr lang="zh-CN" altLang="en-US" sz="2000" kern="100" dirty="0">
                <a:latin typeface="+mn-ea"/>
                <a:cs typeface="Times New Roman" panose="02020603050405020304" pitchFamily="18" charset="0"/>
              </a:rPr>
              <a:t>（</a:t>
            </a:r>
            <a:r>
              <a:rPr lang="en-US" altLang="zh-CN" sz="2000" kern="100" dirty="0">
                <a:latin typeface="+mn-ea"/>
                <a:cs typeface="Times New Roman" panose="02020603050405020304" pitchFamily="18" charset="0"/>
              </a:rPr>
              <a:t>6</a:t>
            </a:r>
            <a:r>
              <a:rPr lang="zh-CN" altLang="en-US" sz="2000" kern="100" dirty="0">
                <a:latin typeface="+mn-ea"/>
                <a:cs typeface="Times New Roman" panose="02020603050405020304" pitchFamily="18" charset="0"/>
              </a:rPr>
              <a:t>）制作快照</a:t>
            </a:r>
            <a:endParaRPr lang="zh-CN" altLang="en-US" sz="2000" kern="100" dirty="0">
              <a:latin typeface="+mn-ea"/>
              <a:cs typeface="Times New Roman" panose="02020603050405020304" pitchFamily="18" charset="0"/>
            </a:endParaRPr>
          </a:p>
          <a:p>
            <a:pPr indent="266700">
              <a:lnSpc>
                <a:spcPct val="150000"/>
              </a:lnSpc>
              <a:spcBef>
                <a:spcPts val="360"/>
              </a:spcBef>
              <a:spcAft>
                <a:spcPts val="240"/>
              </a:spcAft>
            </a:pPr>
            <a:r>
              <a:rPr lang="zh-CN" altLang="en-US" sz="2000" kern="100" dirty="0">
                <a:latin typeface="+mn-ea"/>
                <a:cs typeface="Times New Roman" panose="02020603050405020304" pitchFamily="18" charset="0"/>
              </a:rPr>
              <a:t>（</a:t>
            </a:r>
            <a:r>
              <a:rPr lang="en-US" altLang="zh-CN" sz="2000" kern="100" dirty="0">
                <a:latin typeface="+mn-ea"/>
                <a:cs typeface="Times New Roman" panose="02020603050405020304" pitchFamily="18" charset="0"/>
              </a:rPr>
              <a:t>7</a:t>
            </a:r>
            <a:r>
              <a:rPr lang="zh-CN" altLang="en-US" sz="2000" kern="100" dirty="0">
                <a:latin typeface="+mn-ea"/>
                <a:cs typeface="Times New Roman" panose="02020603050405020304" pitchFamily="18" charset="0"/>
              </a:rPr>
              <a:t>）使用</a:t>
            </a:r>
            <a:r>
              <a:rPr lang="en-US" altLang="zh-CN" sz="2000" kern="100" dirty="0">
                <a:latin typeface="+mn-ea"/>
                <a:cs typeface="Times New Roman" panose="02020603050405020304" pitchFamily="18" charset="0"/>
              </a:rPr>
              <a:t>VMware</a:t>
            </a:r>
            <a:r>
              <a:rPr lang="zh-CN" altLang="en-US" sz="2000" kern="100" dirty="0">
                <a:latin typeface="+mn-ea"/>
                <a:cs typeface="Times New Roman" panose="02020603050405020304" pitchFamily="18" charset="0"/>
              </a:rPr>
              <a:t>虚拟机的“克隆”功能新生成一个统信</a:t>
            </a:r>
            <a:r>
              <a:rPr lang="en-US" altLang="zh-CN" sz="2000" kern="100" dirty="0">
                <a:latin typeface="+mn-ea"/>
                <a:cs typeface="Times New Roman" panose="02020603050405020304" pitchFamily="18" charset="0"/>
              </a:rPr>
              <a:t>UOS V20</a:t>
            </a:r>
            <a:r>
              <a:rPr lang="zh-CN" altLang="en-US" sz="2000" kern="100" dirty="0">
                <a:latin typeface="+mn-ea"/>
                <a:cs typeface="Times New Roman" panose="02020603050405020304" pitchFamily="18" charset="0"/>
              </a:rPr>
              <a:t>，主机名为</a:t>
            </a:r>
            <a:r>
              <a:rPr lang="en-US" altLang="zh-CN" sz="2000" kern="100" dirty="0">
                <a:latin typeface="+mn-ea"/>
                <a:cs typeface="Times New Roman" panose="02020603050405020304" pitchFamily="18" charset="0"/>
              </a:rPr>
              <a:t>Client01</a:t>
            </a:r>
            <a:r>
              <a:rPr lang="zh-CN" altLang="en-US" sz="2000" kern="100" dirty="0">
                <a:latin typeface="+mn-ea"/>
                <a:cs typeface="Times New Roman" panose="02020603050405020304" pitchFamily="18" charset="0"/>
              </a:rPr>
              <a:t>，并设置该主机的</a:t>
            </a:r>
            <a:r>
              <a:rPr lang="en-US" altLang="zh-CN" sz="2000" kern="100" dirty="0">
                <a:latin typeface="+mn-ea"/>
                <a:cs typeface="Times New Roman" panose="02020603050405020304" pitchFamily="18" charset="0"/>
              </a:rPr>
              <a:t>IP</a:t>
            </a:r>
            <a:r>
              <a:rPr lang="zh-CN" altLang="en-US" sz="2000" kern="100" dirty="0">
                <a:latin typeface="+mn-ea"/>
                <a:cs typeface="Times New Roman" panose="02020603050405020304" pitchFamily="18" charset="0"/>
              </a:rPr>
              <a:t>地址等参数。（克隆生成的主机系统要避免与原主机冲突）</a:t>
            </a:r>
            <a:endParaRPr lang="zh-CN" altLang="en-US" sz="2000" kern="100" dirty="0">
              <a:latin typeface="+mn-ea"/>
              <a:cs typeface="Times New Roman" panose="02020603050405020304" pitchFamily="18" charset="0"/>
            </a:endParaRPr>
          </a:p>
          <a:p>
            <a:pPr indent="266700">
              <a:lnSpc>
                <a:spcPct val="150000"/>
              </a:lnSpc>
              <a:spcBef>
                <a:spcPts val="360"/>
              </a:spcBef>
              <a:spcAft>
                <a:spcPts val="240"/>
              </a:spcAft>
            </a:pPr>
            <a:r>
              <a:rPr lang="zh-CN" altLang="en-US" sz="2000" kern="100" dirty="0">
                <a:latin typeface="+mn-ea"/>
                <a:cs typeface="Times New Roman" panose="02020603050405020304" pitchFamily="18" charset="0"/>
              </a:rPr>
              <a:t>（</a:t>
            </a:r>
            <a:r>
              <a:rPr lang="en-US" altLang="zh-CN" sz="2000" kern="100" dirty="0">
                <a:latin typeface="+mn-ea"/>
                <a:cs typeface="Times New Roman" panose="02020603050405020304" pitchFamily="18" charset="0"/>
              </a:rPr>
              <a:t>8</a:t>
            </a:r>
            <a:r>
              <a:rPr lang="zh-CN" altLang="en-US" sz="2000" kern="100" dirty="0">
                <a:latin typeface="+mn-ea"/>
                <a:cs typeface="Times New Roman" panose="02020603050405020304" pitchFamily="18" charset="0"/>
              </a:rPr>
              <a:t>）使用</a:t>
            </a:r>
            <a:r>
              <a:rPr lang="en-US" altLang="zh-CN" sz="2000" kern="100" dirty="0">
                <a:latin typeface="+mn-ea"/>
                <a:cs typeface="Times New Roman" panose="02020603050405020304" pitchFamily="18" charset="0"/>
              </a:rPr>
              <a:t>ping</a:t>
            </a:r>
            <a:r>
              <a:rPr lang="zh-CN" altLang="en-US" sz="2000" kern="100" dirty="0">
                <a:latin typeface="+mn-ea"/>
                <a:cs typeface="Times New Roman" panose="02020603050405020304" pitchFamily="18" charset="0"/>
              </a:rPr>
              <a:t>命令测试这</a:t>
            </a:r>
            <a:r>
              <a:rPr lang="en-US" altLang="zh-CN" sz="2000" kern="100" dirty="0">
                <a:latin typeface="+mn-ea"/>
                <a:cs typeface="Times New Roman" panose="02020603050405020304" pitchFamily="18" charset="0"/>
              </a:rPr>
              <a:t>2</a:t>
            </a:r>
            <a:r>
              <a:rPr lang="zh-CN" altLang="en-US" sz="2000" kern="100" dirty="0">
                <a:latin typeface="+mn-ea"/>
                <a:cs typeface="Times New Roman" panose="02020603050405020304" pitchFamily="18" charset="0"/>
              </a:rPr>
              <a:t>台</a:t>
            </a:r>
            <a:r>
              <a:rPr lang="en-US" altLang="zh-CN" sz="2000" kern="100" dirty="0">
                <a:latin typeface="+mn-ea"/>
                <a:cs typeface="Times New Roman" panose="02020603050405020304" pitchFamily="18" charset="0"/>
              </a:rPr>
              <a:t>Linux</a:t>
            </a:r>
            <a:r>
              <a:rPr lang="zh-CN" altLang="en-US" sz="2000" kern="100" dirty="0">
                <a:latin typeface="+mn-ea"/>
                <a:cs typeface="Times New Roman" panose="02020603050405020304" pitchFamily="18" charset="0"/>
              </a:rPr>
              <a:t>主机的连通性。</a:t>
            </a:r>
            <a:endParaRPr lang="zh-CN" altLang="en-US" sz="2000" kern="100" dirty="0">
              <a:latin typeface="+mn-ea"/>
              <a:cs typeface="Times New Roman" panose="02020603050405020304" pitchFamily="18" charset="0"/>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四、重要说明</a:t>
            </a:r>
            <a:endParaRPr lang="zh-CN" altLang="en-US" dirty="0"/>
          </a:p>
        </p:txBody>
      </p:sp>
      <p:sp>
        <p:nvSpPr>
          <p:cNvPr id="2" name="文本框 1"/>
          <p:cNvSpPr txBox="1"/>
          <p:nvPr/>
        </p:nvSpPr>
        <p:spPr>
          <a:xfrm>
            <a:off x="373902" y="1143794"/>
            <a:ext cx="8849473" cy="6447919"/>
          </a:xfrm>
          <a:prstGeom prst="rect">
            <a:avLst/>
          </a:prstGeom>
          <a:noFill/>
        </p:spPr>
        <p:txBody>
          <a:bodyPr wrap="square" rtlCol="0" anchor="t">
            <a:spAutoFit/>
          </a:bodyPr>
          <a:lstStyle/>
          <a:p>
            <a:pPr indent="266700">
              <a:lnSpc>
                <a:spcPct val="150000"/>
              </a:lnSpc>
              <a:spcBef>
                <a:spcPts val="360"/>
              </a:spcBef>
              <a:spcAft>
                <a:spcPts val="240"/>
              </a:spcAft>
            </a:pPr>
            <a:r>
              <a:rPr lang="zh-CN" altLang="en-US" kern="100" dirty="0">
                <a:latin typeface="+mn-ea"/>
                <a:cs typeface="Times New Roman" panose="02020603050405020304" pitchFamily="18" charset="0"/>
              </a:rPr>
              <a:t>订购教材后请向作者索要含电子教案、微课</a:t>
            </a:r>
            <a:r>
              <a:rPr lang="en-US" altLang="zh-CN" kern="100" dirty="0">
                <a:latin typeface="+mn-ea"/>
                <a:cs typeface="Times New Roman" panose="02020603050405020304" pitchFamily="18" charset="0"/>
              </a:rPr>
              <a:t>+</a:t>
            </a:r>
            <a:r>
              <a:rPr lang="zh-CN" altLang="en-US" kern="100" dirty="0">
                <a:latin typeface="+mn-ea"/>
                <a:cs typeface="Times New Roman" panose="02020603050405020304" pitchFamily="18" charset="0"/>
              </a:rPr>
              <a:t>课堂慕课</a:t>
            </a:r>
            <a:r>
              <a:rPr lang="en-US" altLang="zh-CN" kern="100" dirty="0">
                <a:latin typeface="+mn-ea"/>
                <a:cs typeface="Times New Roman" panose="02020603050405020304" pitchFamily="18" charset="0"/>
              </a:rPr>
              <a:t>+</a:t>
            </a:r>
            <a:r>
              <a:rPr lang="zh-CN" altLang="en-US" kern="100" dirty="0">
                <a:latin typeface="+mn-ea"/>
                <a:cs typeface="Times New Roman" panose="02020603050405020304" pitchFamily="18" charset="0"/>
              </a:rPr>
              <a:t>项目实录视频、课件、课标、授课计划、项目任务单、试卷等的备课包。</a:t>
            </a:r>
            <a:endParaRPr lang="zh-CN" altLang="en-US" kern="100" dirty="0">
              <a:latin typeface="+mn-ea"/>
              <a:cs typeface="Times New Roman" panose="02020603050405020304" pitchFamily="18" charset="0"/>
            </a:endParaRPr>
          </a:p>
          <a:p>
            <a:pPr indent="266700">
              <a:lnSpc>
                <a:spcPct val="150000"/>
              </a:lnSpc>
              <a:spcBef>
                <a:spcPts val="360"/>
              </a:spcBef>
              <a:spcAft>
                <a:spcPts val="240"/>
              </a:spcAft>
            </a:pPr>
            <a:r>
              <a:rPr lang="zh-CN" altLang="en-US" kern="100" dirty="0">
                <a:latin typeface="+mn-ea"/>
                <a:cs typeface="Times New Roman" panose="02020603050405020304" pitchFamily="18" charset="0"/>
              </a:rPr>
              <a:t>全套资源提供群： </a:t>
            </a:r>
            <a:r>
              <a:rPr lang="en-US" altLang="zh-CN" sz="2800" b="1" kern="100" dirty="0">
                <a:solidFill>
                  <a:srgbClr val="FF0000"/>
                </a:solidFill>
                <a:latin typeface="+mn-ea"/>
                <a:cs typeface="Times New Roman" panose="02020603050405020304" pitchFamily="18" charset="0"/>
              </a:rPr>
              <a:t>414901724</a:t>
            </a:r>
            <a:endParaRPr lang="en-US" altLang="zh-CN" sz="2800" b="1" kern="100" dirty="0">
              <a:solidFill>
                <a:srgbClr val="FF0000"/>
              </a:solidFill>
              <a:latin typeface="+mn-ea"/>
              <a:cs typeface="Times New Roman" panose="02020603050405020304" pitchFamily="18" charset="0"/>
            </a:endParaRPr>
          </a:p>
          <a:p>
            <a:pPr indent="266700">
              <a:lnSpc>
                <a:spcPct val="150000"/>
              </a:lnSpc>
              <a:spcBef>
                <a:spcPts val="360"/>
              </a:spcBef>
              <a:spcAft>
                <a:spcPts val="240"/>
              </a:spcAft>
            </a:pPr>
            <a:r>
              <a:rPr lang="zh-CN" altLang="en-US" kern="100" dirty="0">
                <a:latin typeface="+mn-ea"/>
                <a:cs typeface="Times New Roman" panose="02020603050405020304" pitchFamily="18" charset="0"/>
              </a:rPr>
              <a:t>作者</a:t>
            </a:r>
            <a:r>
              <a:rPr lang="en-US" altLang="zh-CN" kern="100" dirty="0">
                <a:latin typeface="+mn-ea"/>
                <a:cs typeface="Times New Roman" panose="02020603050405020304" pitchFamily="18" charset="0"/>
              </a:rPr>
              <a:t>QQ</a:t>
            </a:r>
            <a:r>
              <a:rPr lang="zh-CN" altLang="en-US" kern="100" dirty="0">
                <a:latin typeface="+mn-ea"/>
                <a:cs typeface="Times New Roman" panose="02020603050405020304" pitchFamily="18" charset="0"/>
              </a:rPr>
              <a:t>：</a:t>
            </a:r>
            <a:r>
              <a:rPr lang="en-US" altLang="zh-CN" sz="2800" b="1" kern="100" dirty="0">
                <a:solidFill>
                  <a:srgbClr val="FF0000"/>
                </a:solidFill>
                <a:latin typeface="+mn-ea"/>
                <a:cs typeface="Times New Roman" panose="02020603050405020304" pitchFamily="18" charset="0"/>
              </a:rPr>
              <a:t>68433059</a:t>
            </a:r>
            <a:endParaRPr lang="en-US" altLang="zh-CN" sz="2800" b="1" kern="100" dirty="0">
              <a:solidFill>
                <a:srgbClr val="FF0000"/>
              </a:solidFill>
              <a:latin typeface="+mn-ea"/>
              <a:cs typeface="Times New Roman" panose="02020603050405020304" pitchFamily="18" charset="0"/>
            </a:endParaRPr>
          </a:p>
          <a:p>
            <a:pPr indent="266700">
              <a:lnSpc>
                <a:spcPct val="150000"/>
              </a:lnSpc>
              <a:spcBef>
                <a:spcPts val="360"/>
              </a:spcBef>
              <a:spcAft>
                <a:spcPts val="240"/>
              </a:spcAft>
            </a:pPr>
            <a:r>
              <a:rPr lang="zh-CN" altLang="en-US" kern="100" dirty="0">
                <a:latin typeface="+mn-ea"/>
                <a:cs typeface="Times New Roman" panose="02020603050405020304" pitchFamily="18" charset="0"/>
              </a:rPr>
              <a:t>教材：</a:t>
            </a:r>
            <a:endParaRPr lang="en-US" altLang="zh-CN" kern="100" dirty="0">
              <a:latin typeface="+mn-ea"/>
              <a:cs typeface="Times New Roman" panose="02020603050405020304" pitchFamily="18" charset="0"/>
            </a:endParaRPr>
          </a:p>
          <a:p>
            <a:pPr indent="266700">
              <a:lnSpc>
                <a:spcPct val="150000"/>
              </a:lnSpc>
              <a:spcBef>
                <a:spcPts val="360"/>
              </a:spcBef>
              <a:spcAft>
                <a:spcPts val="240"/>
              </a:spcAft>
            </a:pPr>
            <a:r>
              <a:rPr lang="en-US" altLang="zh-CN" kern="100" dirty="0">
                <a:latin typeface="+mn-ea"/>
                <a:cs typeface="Times New Roman" panose="02020603050405020304" pitchFamily="18" charset="0"/>
              </a:rPr>
              <a:t>ISBN</a:t>
            </a:r>
            <a:r>
              <a:rPr lang="zh-CN" altLang="en-US" kern="100" dirty="0">
                <a:latin typeface="+mn-ea"/>
                <a:cs typeface="Times New Roman" panose="02020603050405020304" pitchFamily="18" charset="0"/>
              </a:rPr>
              <a:t>：</a:t>
            </a:r>
            <a:endParaRPr lang="en-US" altLang="zh-CN" kern="100" dirty="0">
              <a:latin typeface="+mn-ea"/>
              <a:cs typeface="Times New Roman" panose="02020603050405020304" pitchFamily="18" charset="0"/>
            </a:endParaRPr>
          </a:p>
          <a:p>
            <a:pPr indent="266700">
              <a:lnSpc>
                <a:spcPct val="150000"/>
              </a:lnSpc>
              <a:spcBef>
                <a:spcPts val="360"/>
              </a:spcBef>
              <a:spcAft>
                <a:spcPts val="240"/>
              </a:spcAft>
            </a:pPr>
            <a:r>
              <a:rPr lang="zh-CN" altLang="en-US" kern="100" dirty="0">
                <a:latin typeface="+mn-ea"/>
                <a:cs typeface="Times New Roman" panose="02020603050405020304" pitchFamily="18" charset="0"/>
              </a:rPr>
              <a:t>微信扫码关注</a:t>
            </a:r>
            <a:r>
              <a:rPr lang="zh-CN" altLang="en-US" sz="2800" b="1" kern="100" dirty="0">
                <a:solidFill>
                  <a:srgbClr val="FF0000"/>
                </a:solidFill>
                <a:latin typeface="+mn-ea"/>
                <a:cs typeface="Times New Roman" panose="02020603050405020304" pitchFamily="18" charset="0"/>
              </a:rPr>
              <a:t>“规划教材”“计算机优秀教材”</a:t>
            </a:r>
            <a:r>
              <a:rPr lang="zh-CN" altLang="en-US" kern="100" dirty="0">
                <a:latin typeface="+mn-ea"/>
                <a:cs typeface="Times New Roman" panose="02020603050405020304" pitchFamily="18" charset="0"/>
              </a:rPr>
              <a:t>，时刻关注新书出版、资源提供和更新！随时可免费寄您公众号上的样书：</a:t>
            </a:r>
            <a:endParaRPr lang="en-US" altLang="zh-CN" kern="100" dirty="0">
              <a:latin typeface="+mn-ea"/>
              <a:cs typeface="Times New Roman" panose="02020603050405020304" pitchFamily="18" charset="0"/>
            </a:endParaRPr>
          </a:p>
          <a:p>
            <a:pPr indent="266700">
              <a:lnSpc>
                <a:spcPct val="150000"/>
              </a:lnSpc>
              <a:spcBef>
                <a:spcPts val="360"/>
              </a:spcBef>
              <a:spcAft>
                <a:spcPts val="240"/>
              </a:spcAft>
            </a:pPr>
            <a:endParaRPr lang="en-US" altLang="zh-CN" kern="100" dirty="0">
              <a:latin typeface="+mn-ea"/>
              <a:cs typeface="Times New Roman" panose="02020603050405020304" pitchFamily="18" charset="0"/>
            </a:endParaRPr>
          </a:p>
          <a:p>
            <a:pPr indent="266700">
              <a:lnSpc>
                <a:spcPct val="150000"/>
              </a:lnSpc>
              <a:spcBef>
                <a:spcPts val="360"/>
              </a:spcBef>
              <a:spcAft>
                <a:spcPts val="240"/>
              </a:spcAft>
            </a:pPr>
            <a:endParaRPr lang="en-US" altLang="zh-CN" kern="100" dirty="0">
              <a:latin typeface="+mn-ea"/>
              <a:cs typeface="Times New Roman" panose="02020603050405020304" pitchFamily="18" charset="0"/>
            </a:endParaRPr>
          </a:p>
        </p:txBody>
      </p:sp>
      <p:sp>
        <p:nvSpPr>
          <p:cNvPr id="36" name="Freeform 3"/>
          <p:cNvSpPr/>
          <p:nvPr/>
        </p:nvSpPr>
        <p:spPr>
          <a:xfrm rot="10800000">
            <a:off x="1146336" y="9151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205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143440" y="1143794"/>
            <a:ext cx="2670735" cy="26707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23375" y="3967165"/>
            <a:ext cx="2743200" cy="2743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push/>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8350" cy="6859588"/>
          </a:xfrm>
          <a:prstGeom prst="rect">
            <a:avLst/>
          </a:prstGeom>
        </p:spPr>
      </p:pic>
      <p:sp>
        <p:nvSpPr>
          <p:cNvPr id="6" name="矩形 5"/>
          <p:cNvSpPr/>
          <p:nvPr/>
        </p:nvSpPr>
        <p:spPr>
          <a:xfrm>
            <a:off x="2258147" y="2210312"/>
            <a:ext cx="7682056" cy="60973"/>
          </a:xfrm>
          <a:prstGeom prst="rect">
            <a:avLst/>
          </a:prstGeom>
          <a:gradFill flip="none" rotWithShape="1">
            <a:gsLst>
              <a:gs pos="0">
                <a:srgbClr val="28A7E1"/>
              </a:gs>
              <a:gs pos="50000">
                <a:schemeClr val="accent1">
                  <a:tint val="44500"/>
                  <a:satMod val="160000"/>
                </a:schemeClr>
              </a:gs>
              <a:gs pos="100000">
                <a:srgbClr val="28A7E1"/>
              </a:gs>
            </a:gsLst>
            <a:lin ang="5400000" scaled="0"/>
            <a:tileRect/>
          </a:gradFill>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spcCol="0" rtlCol="0" anchor="ctr"/>
          <a:lstStyle/>
          <a:p>
            <a:pPr algn="ctr"/>
            <a:endParaRPr lang="zh-CN" altLang="en-US"/>
          </a:p>
        </p:txBody>
      </p:sp>
      <p:sp>
        <p:nvSpPr>
          <p:cNvPr id="7" name="矩形 6"/>
          <p:cNvSpPr/>
          <p:nvPr/>
        </p:nvSpPr>
        <p:spPr>
          <a:xfrm>
            <a:off x="2258147" y="4025019"/>
            <a:ext cx="7682056" cy="60973"/>
          </a:xfrm>
          <a:prstGeom prst="rect">
            <a:avLst/>
          </a:prstGeom>
          <a:gradFill flip="none" rotWithShape="1">
            <a:gsLst>
              <a:gs pos="0">
                <a:srgbClr val="28A7E1"/>
              </a:gs>
              <a:gs pos="50000">
                <a:schemeClr val="accent1">
                  <a:tint val="44500"/>
                  <a:satMod val="160000"/>
                </a:schemeClr>
              </a:gs>
              <a:gs pos="100000">
                <a:srgbClr val="28A7E1"/>
              </a:gs>
            </a:gsLst>
            <a:lin ang="5400000" scaled="0"/>
            <a:tileRect/>
          </a:gradFill>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spcCol="0" rtlCol="0" anchor="ctr"/>
          <a:lstStyle/>
          <a:p>
            <a:pPr algn="ctr"/>
            <a:endParaRPr lang="zh-CN" altLang="en-US"/>
          </a:p>
        </p:txBody>
      </p:sp>
      <p:sp>
        <p:nvSpPr>
          <p:cNvPr id="14" name="椭圆 13"/>
          <p:cNvSpPr/>
          <p:nvPr/>
        </p:nvSpPr>
        <p:spPr>
          <a:xfrm>
            <a:off x="10095121" y="2480346"/>
            <a:ext cx="203200" cy="203200"/>
          </a:xfrm>
          <a:prstGeom prst="ellipse">
            <a:avLst/>
          </a:pr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10095121" y="2727996"/>
            <a:ext cx="203200" cy="203200"/>
          </a:xfrm>
          <a:prstGeom prst="ellipse">
            <a:avLst/>
          </a:pr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0095121" y="2975646"/>
            <a:ext cx="203200" cy="203200"/>
          </a:xfrm>
          <a:prstGeom prst="ellipse">
            <a:avLst/>
          </a:pr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
          <p:cNvSpPr txBox="1"/>
          <p:nvPr/>
        </p:nvSpPr>
        <p:spPr>
          <a:xfrm>
            <a:off x="2611437" y="2134394"/>
            <a:ext cx="7006442" cy="1938992"/>
          </a:xfrm>
          <a:prstGeom prst="rect">
            <a:avLst/>
          </a:prstGeom>
          <a:noFill/>
        </p:spPr>
        <p:txBody>
          <a:bodyPr wrap="square" rtlCol="0">
            <a:spAutoFit/>
          </a:bodyPr>
          <a:lstStyle/>
          <a:p>
            <a:r>
              <a:rPr lang="en-US" altLang="zh-CN" sz="12000" b="1" dirty="0">
                <a:solidFill>
                  <a:schemeClr val="bg1"/>
                </a:solidFill>
                <a:latin typeface="微软雅黑" panose="020B0503020204020204" pitchFamily="34" charset="-122"/>
                <a:ea typeface="微软雅黑" panose="020B0503020204020204" pitchFamily="34" charset="-122"/>
              </a:rPr>
              <a:t>THANKS</a:t>
            </a:r>
            <a:endParaRPr lang="zh-CN" altLang="en-US" sz="120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4914029" y="2032470"/>
            <a:ext cx="1943718" cy="369353"/>
          </a:xfrm>
          <a:prstGeom prst="rect">
            <a:avLst/>
          </a:prstGeom>
          <a:solidFill>
            <a:srgbClr val="92D0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
          <p:cNvSpPr txBox="1"/>
          <p:nvPr/>
        </p:nvSpPr>
        <p:spPr>
          <a:xfrm>
            <a:off x="5133472" y="2777709"/>
            <a:ext cx="1705595" cy="350886"/>
          </a:xfrm>
          <a:prstGeom prst="rect">
            <a:avLst/>
          </a:prstGeom>
          <a:noFill/>
        </p:spPr>
        <p:txBody>
          <a:bodyPr wrap="none" lIns="0" tIns="0" rIns="0" bIns="60981" rtlCol="0">
            <a:spAutoFit/>
          </a:bodyPr>
          <a:lstStyle/>
          <a:p>
            <a:pPr>
              <a:lnSpc>
                <a:spcPts val="2400"/>
              </a:lnSpc>
            </a:pPr>
            <a:r>
              <a:rPr lang="zh-CN" altLang="en-US" sz="1900" dirty="0">
                <a:solidFill>
                  <a:srgbClr val="656D8D"/>
                </a:solidFill>
                <a:latin typeface="Microsoft YaHei UI" panose="020B0503020204020204" pitchFamily="18" charset="-122"/>
                <a:cs typeface="Microsoft YaHei UI" panose="020B0503020204020204" pitchFamily="18" charset="-122"/>
              </a:rPr>
              <a:t>项目设计与准备</a:t>
            </a:r>
            <a:endParaRPr lang="zh-CN" altLang="en-US" sz="1900" dirty="0">
              <a:solidFill>
                <a:srgbClr val="656D8D"/>
              </a:solidFill>
              <a:latin typeface="Microsoft YaHei UI" panose="020B0503020204020204" pitchFamily="18" charset="-122"/>
              <a:cs typeface="Microsoft YaHei UI" panose="020B0503020204020204" pitchFamily="18" charset="-122"/>
            </a:endParaRPr>
          </a:p>
        </p:txBody>
      </p:sp>
      <p:sp>
        <p:nvSpPr>
          <p:cNvPr id="18" name="TextBox 1"/>
          <p:cNvSpPr txBox="1"/>
          <p:nvPr/>
        </p:nvSpPr>
        <p:spPr>
          <a:xfrm>
            <a:off x="5133472" y="2069841"/>
            <a:ext cx="1461939" cy="350886"/>
          </a:xfrm>
          <a:prstGeom prst="rect">
            <a:avLst/>
          </a:prstGeom>
          <a:noFill/>
        </p:spPr>
        <p:txBody>
          <a:bodyPr wrap="none" lIns="0" tIns="0" rIns="0" bIns="60981" rtlCol="0">
            <a:spAutoFit/>
          </a:bodyPr>
          <a:lstStyle/>
          <a:p>
            <a:pPr>
              <a:lnSpc>
                <a:spcPts val="2400"/>
              </a:lnSpc>
            </a:pPr>
            <a:r>
              <a:rPr lang="zh-CN" altLang="en-US" sz="1900" dirty="0">
                <a:solidFill>
                  <a:schemeClr val="bg1"/>
                </a:solidFill>
                <a:latin typeface="Microsoft YaHei UI" panose="020B0503020204020204" pitchFamily="18" charset="-122"/>
                <a:cs typeface="Microsoft YaHei UI" panose="020B0503020204020204" pitchFamily="18" charset="-122"/>
              </a:rPr>
              <a:t>项目知识准备</a:t>
            </a:r>
            <a:endParaRPr lang="zh-CN" altLang="en-US" sz="1900" dirty="0">
              <a:solidFill>
                <a:schemeClr val="bg1"/>
              </a:solidFill>
              <a:latin typeface="Microsoft YaHei UI" panose="020B0503020204020204" pitchFamily="18" charset="-122"/>
              <a:cs typeface="Microsoft YaHei UI" panose="020B0503020204020204" pitchFamily="18" charset="-122"/>
            </a:endParaRPr>
          </a:p>
        </p:txBody>
      </p:sp>
      <p:sp>
        <p:nvSpPr>
          <p:cNvPr id="48" name="TextBox 1"/>
          <p:cNvSpPr txBox="1"/>
          <p:nvPr/>
        </p:nvSpPr>
        <p:spPr>
          <a:xfrm>
            <a:off x="5176004" y="3531486"/>
            <a:ext cx="974626" cy="350886"/>
          </a:xfrm>
          <a:prstGeom prst="rect">
            <a:avLst/>
          </a:prstGeom>
          <a:noFill/>
        </p:spPr>
        <p:txBody>
          <a:bodyPr wrap="none" lIns="0" tIns="0" rIns="0" bIns="60981" rtlCol="0">
            <a:spAutoFit/>
          </a:bodyPr>
          <a:lstStyle/>
          <a:p>
            <a:pPr>
              <a:lnSpc>
                <a:spcPts val="2400"/>
              </a:lnSpc>
            </a:pPr>
            <a:r>
              <a:rPr lang="zh-CN" altLang="en-US" sz="1900" dirty="0">
                <a:solidFill>
                  <a:srgbClr val="656D8D"/>
                </a:solidFill>
                <a:latin typeface="Microsoft YaHei UI" panose="020B0503020204020204" pitchFamily="18" charset="-122"/>
                <a:cs typeface="Microsoft YaHei UI" panose="020B0503020204020204" pitchFamily="18" charset="-122"/>
              </a:rPr>
              <a:t>项目实施</a:t>
            </a:r>
            <a:endParaRPr lang="zh-CN" altLang="en-US" sz="1900" dirty="0">
              <a:solidFill>
                <a:srgbClr val="656D8D"/>
              </a:solidFill>
              <a:latin typeface="Microsoft YaHei UI" panose="020B0503020204020204" pitchFamily="18" charset="-122"/>
              <a:cs typeface="Microsoft YaHei UI" panose="020B0503020204020204" pitchFamily="18" charset="-122"/>
            </a:endParaRPr>
          </a:p>
        </p:txBody>
      </p:sp>
      <p:sp>
        <p:nvSpPr>
          <p:cNvPr id="50" name="TextBox 1"/>
          <p:cNvSpPr txBox="1"/>
          <p:nvPr/>
        </p:nvSpPr>
        <p:spPr>
          <a:xfrm>
            <a:off x="5123624" y="4281352"/>
            <a:ext cx="5429371" cy="350886"/>
          </a:xfrm>
          <a:prstGeom prst="rect">
            <a:avLst/>
          </a:prstGeom>
          <a:noFill/>
        </p:spPr>
        <p:txBody>
          <a:bodyPr wrap="none" lIns="0" tIns="0" rIns="0" bIns="60981" rtlCol="0">
            <a:spAutoFit/>
          </a:bodyPr>
          <a:lstStyle/>
          <a:p>
            <a:pPr>
              <a:lnSpc>
                <a:spcPts val="2400"/>
              </a:lnSpc>
            </a:pPr>
            <a:r>
              <a:rPr lang="zh-CN" altLang="en-US" sz="1900" dirty="0">
                <a:solidFill>
                  <a:srgbClr val="656D8D"/>
                </a:solidFill>
                <a:latin typeface="Microsoft YaHei UI" panose="020B0503020204020204" pitchFamily="18" charset="-122"/>
                <a:cs typeface="Microsoft YaHei UI" panose="020B0503020204020204" pitchFamily="18" charset="-122"/>
              </a:rPr>
              <a:t>项目实录：安装与基本配置统信</a:t>
            </a:r>
            <a:r>
              <a:rPr lang="en-US" altLang="zh-CN" sz="1900" dirty="0">
                <a:solidFill>
                  <a:srgbClr val="656D8D"/>
                </a:solidFill>
                <a:latin typeface="Microsoft YaHei UI" panose="020B0503020204020204" pitchFamily="18" charset="-122"/>
                <a:cs typeface="Microsoft YaHei UI" panose="020B0503020204020204" pitchFamily="18" charset="-122"/>
              </a:rPr>
              <a:t>UOS V20</a:t>
            </a:r>
            <a:r>
              <a:rPr lang="zh-CN" altLang="en-US" sz="1900" dirty="0">
                <a:solidFill>
                  <a:srgbClr val="656D8D"/>
                </a:solidFill>
                <a:latin typeface="Microsoft YaHei UI" panose="020B0503020204020204" pitchFamily="18" charset="-122"/>
                <a:cs typeface="Microsoft YaHei UI" panose="020B0503020204020204" pitchFamily="18" charset="-122"/>
              </a:rPr>
              <a:t>操作系统</a:t>
            </a:r>
            <a:endParaRPr lang="zh-CN" altLang="en-US" sz="1900" dirty="0">
              <a:solidFill>
                <a:srgbClr val="656D8D"/>
              </a:solidFill>
              <a:latin typeface="Microsoft YaHei UI" panose="020B0503020204020204" pitchFamily="18" charset="-122"/>
              <a:cs typeface="Microsoft YaHei UI" panose="020B0503020204020204" pitchFamily="18" charset="-122"/>
            </a:endParaRPr>
          </a:p>
        </p:txBody>
      </p:sp>
      <p:sp>
        <p:nvSpPr>
          <p:cNvPr id="51" name="Freeform 3"/>
          <p:cNvSpPr/>
          <p:nvPr/>
        </p:nvSpPr>
        <p:spPr>
          <a:xfrm>
            <a:off x="4651693" y="1448593"/>
            <a:ext cx="128027" cy="3810001"/>
          </a:xfrm>
          <a:custGeom>
            <a:avLst/>
            <a:gdLst>
              <a:gd name="connsiteX0" fmla="*/ 6350 w 21844"/>
              <a:gd name="connsiteY0" fmla="*/ 6350 h 879855"/>
              <a:gd name="connsiteX1" fmla="*/ 6350 w 21844"/>
              <a:gd name="connsiteY1" fmla="*/ 873506 h 879855"/>
            </a:gdLst>
            <a:ahLst/>
            <a:cxnLst>
              <a:cxn ang="0">
                <a:pos x="connsiteX0" y="connsiteY0"/>
              </a:cxn>
              <a:cxn ang="1">
                <a:pos x="connsiteX1" y="connsiteY1"/>
              </a:cxn>
            </a:cxnLst>
            <a:rect l="l" t="t" r="r" b="b"/>
            <a:pathLst>
              <a:path w="21844" h="879855">
                <a:moveTo>
                  <a:pt x="6350" y="6350"/>
                </a:moveTo>
                <a:lnTo>
                  <a:pt x="6350" y="873506"/>
                </a:lnTo>
              </a:path>
            </a:pathLst>
          </a:custGeom>
          <a:ln w="12700">
            <a:solidFill>
              <a:srgbClr val="A4B3D8"/>
            </a:solidFill>
            <a:prstDash val="solid"/>
          </a:ln>
        </p:spPr>
        <p:style>
          <a:lnRef idx="1">
            <a:schemeClr val="accent1"/>
          </a:lnRef>
          <a:fillRef idx="0">
            <a:schemeClr val="accent1"/>
          </a:fillRef>
          <a:effectRef idx="0">
            <a:schemeClr val="accent1"/>
          </a:effectRef>
          <a:fontRef idx="minor">
            <a:schemeClr val="tx1"/>
          </a:fontRef>
        </p:style>
        <p:txBody>
          <a:bodyPr lIns="121963" tIns="60981" rIns="121963" bIns="60981" rtlCol="0" anchor="ctr"/>
          <a:lstStyle/>
          <a:p>
            <a:pPr algn="ctr"/>
            <a:endParaRPr lang="zh-CN" altLang="en-US"/>
          </a:p>
        </p:txBody>
      </p:sp>
      <p:sp>
        <p:nvSpPr>
          <p:cNvPr id="52" name="Freeform 3"/>
          <p:cNvSpPr/>
          <p:nvPr/>
        </p:nvSpPr>
        <p:spPr>
          <a:xfrm>
            <a:off x="4637406" y="2158484"/>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7" name="Freeform 3"/>
          <p:cNvSpPr/>
          <p:nvPr/>
        </p:nvSpPr>
        <p:spPr>
          <a:xfrm>
            <a:off x="4637406" y="2902368"/>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53" name="Freeform 3"/>
          <p:cNvSpPr/>
          <p:nvPr/>
        </p:nvSpPr>
        <p:spPr>
          <a:xfrm>
            <a:off x="4637406" y="3635793"/>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54" name="Freeform 3"/>
          <p:cNvSpPr/>
          <p:nvPr/>
        </p:nvSpPr>
        <p:spPr>
          <a:xfrm>
            <a:off x="4637406" y="4359693"/>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Tree>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一、</a:t>
            </a:r>
            <a:r>
              <a:rPr lang="zh-CN" altLang="en-US" dirty="0">
                <a:latin typeface="Microsoft YaHei UI" panose="020B0503020204020204" pitchFamily="18" charset="-122"/>
                <a:cs typeface="Microsoft YaHei UI" panose="020B0503020204020204" pitchFamily="18" charset="-122"/>
                <a:sym typeface="+mn-ea"/>
              </a:rPr>
              <a:t>项目知识准备</a:t>
            </a:r>
            <a:endParaRPr lang="zh-CN" altLang="en-US" dirty="0"/>
          </a:p>
        </p:txBody>
      </p:sp>
      <p:sp>
        <p:nvSpPr>
          <p:cNvPr id="6" name="内容占位符 5"/>
          <p:cNvSpPr>
            <a:spLocks noGrp="1"/>
          </p:cNvSpPr>
          <p:nvPr>
            <p:ph idx="13"/>
          </p:nvPr>
        </p:nvSpPr>
        <p:spPr/>
        <p:txBody>
          <a:bodyPr>
            <a:noAutofit/>
          </a:bodyPr>
          <a:lstStyle/>
          <a:p>
            <a:r>
              <a:rPr lang="en-US" altLang="zh-CN" dirty="0"/>
              <a:t>Linux</a:t>
            </a:r>
            <a:r>
              <a:rPr lang="zh-CN" altLang="zh-CN" dirty="0"/>
              <a:t>系统的历史</a:t>
            </a:r>
            <a:endParaRPr lang="zh-CN" altLang="en-US" dirty="0"/>
          </a:p>
        </p:txBody>
      </p:sp>
      <p:sp>
        <p:nvSpPr>
          <p:cNvPr id="2" name="文本框 1"/>
          <p:cNvSpPr txBox="1"/>
          <p:nvPr/>
        </p:nvSpPr>
        <p:spPr>
          <a:xfrm>
            <a:off x="917575" y="1570517"/>
            <a:ext cx="10556875" cy="3269613"/>
          </a:xfrm>
          <a:prstGeom prst="rect">
            <a:avLst/>
          </a:prstGeom>
          <a:noFill/>
        </p:spPr>
        <p:txBody>
          <a:bodyPr wrap="square" rtlCol="0" anchor="t">
            <a:spAutoFit/>
          </a:bodyPr>
          <a:lstStyle/>
          <a:p>
            <a:pPr>
              <a:lnSpc>
                <a:spcPct val="150000"/>
              </a:lnSpc>
            </a:pPr>
            <a:r>
              <a:rPr lang="en-US" altLang="zh-CN" sz="2000" dirty="0">
                <a:solidFill>
                  <a:srgbClr val="4C6062"/>
                </a:solidFill>
                <a:latin typeface="微软雅黑" panose="020B0503020204020204" pitchFamily="34" charset="-122"/>
                <a:ea typeface="微软雅黑" panose="020B0503020204020204" pitchFamily="34" charset="-122"/>
              </a:rPr>
              <a:t>      1990</a:t>
            </a:r>
            <a:r>
              <a:rPr lang="zh-CN" altLang="en-US" sz="2000" dirty="0">
                <a:solidFill>
                  <a:srgbClr val="4C6062"/>
                </a:solidFill>
                <a:latin typeface="微软雅黑" panose="020B0503020204020204" pitchFamily="34" charset="-122"/>
                <a:ea typeface="微软雅黑" panose="020B0503020204020204" pitchFamily="34" charset="-122"/>
              </a:rPr>
              <a:t>年，芬兰人</a:t>
            </a:r>
            <a:r>
              <a:rPr lang="en-US" altLang="zh-CN" sz="2000" dirty="0">
                <a:solidFill>
                  <a:srgbClr val="4C6062"/>
                </a:solidFill>
                <a:latin typeface="微软雅黑" panose="020B0503020204020204" pitchFamily="34" charset="-122"/>
                <a:ea typeface="微软雅黑" panose="020B0503020204020204" pitchFamily="34" charset="-122"/>
              </a:rPr>
              <a:t>Linus Torvalds</a:t>
            </a:r>
            <a:r>
              <a:rPr lang="zh-CN" altLang="en-US" sz="2000" dirty="0">
                <a:solidFill>
                  <a:srgbClr val="4C6062"/>
                </a:solidFill>
                <a:latin typeface="微软雅黑" panose="020B0503020204020204" pitchFamily="34" charset="-122"/>
                <a:ea typeface="微软雅黑" panose="020B0503020204020204" pitchFamily="34" charset="-122"/>
              </a:rPr>
              <a:t>接触了为教学而设计的</a:t>
            </a:r>
            <a:r>
              <a:rPr lang="en-US" altLang="zh-CN" sz="2000" dirty="0" err="1">
                <a:solidFill>
                  <a:srgbClr val="4C6062"/>
                </a:solidFill>
                <a:latin typeface="微软雅黑" panose="020B0503020204020204" pitchFamily="34" charset="-122"/>
                <a:ea typeface="微软雅黑" panose="020B0503020204020204" pitchFamily="34" charset="-122"/>
              </a:rPr>
              <a:t>Minix</a:t>
            </a:r>
            <a:r>
              <a:rPr lang="zh-CN" altLang="en-US" sz="2000" dirty="0">
                <a:solidFill>
                  <a:srgbClr val="4C6062"/>
                </a:solidFill>
                <a:latin typeface="微软雅黑" panose="020B0503020204020204" pitchFamily="34" charset="-122"/>
                <a:ea typeface="微软雅黑" panose="020B0503020204020204" pitchFamily="34" charset="-122"/>
              </a:rPr>
              <a:t>系统后，开始着手研究编写一个开放的与</a:t>
            </a:r>
            <a:r>
              <a:rPr lang="en-US" altLang="zh-CN" sz="2000" dirty="0" err="1">
                <a:solidFill>
                  <a:srgbClr val="4C6062"/>
                </a:solidFill>
                <a:latin typeface="微软雅黑" panose="020B0503020204020204" pitchFamily="34" charset="-122"/>
                <a:ea typeface="微软雅黑" panose="020B0503020204020204" pitchFamily="34" charset="-122"/>
              </a:rPr>
              <a:t>Minix</a:t>
            </a:r>
            <a:r>
              <a:rPr lang="zh-CN" altLang="en-US" sz="2000" dirty="0">
                <a:solidFill>
                  <a:srgbClr val="4C6062"/>
                </a:solidFill>
                <a:latin typeface="微软雅黑" panose="020B0503020204020204" pitchFamily="34" charset="-122"/>
                <a:ea typeface="微软雅黑" panose="020B0503020204020204" pitchFamily="34" charset="-122"/>
              </a:rPr>
              <a:t>系统兼容的操作系统。</a:t>
            </a:r>
            <a:r>
              <a:rPr lang="en-US" altLang="zh-CN" sz="2000" dirty="0">
                <a:solidFill>
                  <a:srgbClr val="4C6062"/>
                </a:solidFill>
                <a:latin typeface="微软雅黑" panose="020B0503020204020204" pitchFamily="34" charset="-122"/>
                <a:ea typeface="微软雅黑" panose="020B0503020204020204" pitchFamily="34" charset="-122"/>
              </a:rPr>
              <a:t>1991</a:t>
            </a:r>
            <a:r>
              <a:rPr lang="zh-CN" altLang="en-US" sz="2000" dirty="0">
                <a:solidFill>
                  <a:srgbClr val="4C6062"/>
                </a:solidFill>
                <a:latin typeface="微软雅黑" panose="020B0503020204020204" pitchFamily="34" charset="-122"/>
                <a:ea typeface="微软雅黑" panose="020B0503020204020204" pitchFamily="34" charset="-122"/>
              </a:rPr>
              <a:t>年</a:t>
            </a:r>
            <a:r>
              <a:rPr lang="en-US" altLang="zh-CN" sz="2000" dirty="0">
                <a:solidFill>
                  <a:srgbClr val="4C6062"/>
                </a:solidFill>
                <a:latin typeface="微软雅黑" panose="020B0503020204020204" pitchFamily="34" charset="-122"/>
                <a:ea typeface="微软雅黑" panose="020B0503020204020204" pitchFamily="34" charset="-122"/>
              </a:rPr>
              <a:t>10</a:t>
            </a:r>
            <a:r>
              <a:rPr lang="zh-CN" altLang="en-US" sz="2000" dirty="0">
                <a:solidFill>
                  <a:srgbClr val="4C6062"/>
                </a:solidFill>
                <a:latin typeface="微软雅黑" panose="020B0503020204020204" pitchFamily="34" charset="-122"/>
                <a:ea typeface="微软雅黑" panose="020B0503020204020204" pitchFamily="34" charset="-122"/>
              </a:rPr>
              <a:t>月</a:t>
            </a:r>
            <a:r>
              <a:rPr lang="en-US" altLang="zh-CN" sz="2000" dirty="0">
                <a:solidFill>
                  <a:srgbClr val="4C6062"/>
                </a:solidFill>
                <a:latin typeface="微软雅黑" panose="020B0503020204020204" pitchFamily="34" charset="-122"/>
                <a:ea typeface="微软雅黑" panose="020B0503020204020204" pitchFamily="34" charset="-122"/>
              </a:rPr>
              <a:t>5</a:t>
            </a:r>
            <a:r>
              <a:rPr lang="zh-CN" altLang="en-US" sz="2000" dirty="0">
                <a:solidFill>
                  <a:srgbClr val="4C6062"/>
                </a:solidFill>
                <a:latin typeface="微软雅黑" panose="020B0503020204020204" pitchFamily="34" charset="-122"/>
                <a:ea typeface="微软雅黑" panose="020B0503020204020204" pitchFamily="34" charset="-122"/>
              </a:rPr>
              <a:t>日，</a:t>
            </a:r>
            <a:r>
              <a:rPr lang="en-US" altLang="zh-CN" sz="2000" dirty="0">
                <a:solidFill>
                  <a:srgbClr val="4C6062"/>
                </a:solidFill>
                <a:latin typeface="微软雅黑" panose="020B0503020204020204" pitchFamily="34" charset="-122"/>
                <a:ea typeface="微软雅黑" panose="020B0503020204020204" pitchFamily="34" charset="-122"/>
              </a:rPr>
              <a:t>Linus Torvalds</a:t>
            </a:r>
            <a:r>
              <a:rPr lang="zh-CN" altLang="en-US" sz="2000" dirty="0">
                <a:solidFill>
                  <a:srgbClr val="4C6062"/>
                </a:solidFill>
                <a:latin typeface="微软雅黑" panose="020B0503020204020204" pitchFamily="34" charset="-122"/>
                <a:ea typeface="微软雅黑" panose="020B0503020204020204" pitchFamily="34" charset="-122"/>
              </a:rPr>
              <a:t>在赫尔辛基技术大学的一台</a:t>
            </a:r>
            <a:r>
              <a:rPr lang="en-US" altLang="zh-CN" sz="2000" dirty="0">
                <a:solidFill>
                  <a:srgbClr val="4C6062"/>
                </a:solidFill>
                <a:latin typeface="微软雅黑" panose="020B0503020204020204" pitchFamily="34" charset="-122"/>
                <a:ea typeface="微软雅黑" panose="020B0503020204020204" pitchFamily="34" charset="-122"/>
              </a:rPr>
              <a:t>FTP</a:t>
            </a:r>
            <a:r>
              <a:rPr lang="zh-CN" altLang="en-US" sz="2000" dirty="0">
                <a:solidFill>
                  <a:srgbClr val="4C6062"/>
                </a:solidFill>
                <a:latin typeface="微软雅黑" panose="020B0503020204020204" pitchFamily="34" charset="-122"/>
                <a:ea typeface="微软雅黑" panose="020B0503020204020204" pitchFamily="34" charset="-122"/>
              </a:rPr>
              <a:t>服务器上发布了一个消息。这也标志着</a:t>
            </a:r>
            <a:r>
              <a:rPr lang="en-US" altLang="zh-CN" sz="2000" dirty="0">
                <a:solidFill>
                  <a:srgbClr val="4C6062"/>
                </a:solidFill>
                <a:latin typeface="微软雅黑" panose="020B0503020204020204" pitchFamily="34" charset="-122"/>
                <a:ea typeface="微软雅黑" panose="020B0503020204020204" pitchFamily="34" charset="-122"/>
              </a:rPr>
              <a:t>Linux</a:t>
            </a:r>
            <a:r>
              <a:rPr lang="zh-CN" altLang="en-US" sz="2000" dirty="0">
                <a:solidFill>
                  <a:srgbClr val="4C6062"/>
                </a:solidFill>
                <a:latin typeface="微软雅黑" panose="020B0503020204020204" pitchFamily="34" charset="-122"/>
                <a:ea typeface="微软雅黑" panose="020B0503020204020204" pitchFamily="34" charset="-122"/>
              </a:rPr>
              <a:t>系统的诞生。</a:t>
            </a:r>
            <a:r>
              <a:rPr lang="en-US" altLang="zh-CN" sz="2000" dirty="0">
                <a:solidFill>
                  <a:srgbClr val="4C6062"/>
                </a:solidFill>
                <a:latin typeface="微软雅黑" panose="020B0503020204020204" pitchFamily="34" charset="-122"/>
                <a:ea typeface="微软雅黑" panose="020B0503020204020204" pitchFamily="34" charset="-122"/>
              </a:rPr>
              <a:t>Linus Torvalds</a:t>
            </a:r>
            <a:r>
              <a:rPr lang="zh-CN" altLang="en-US" sz="2000" dirty="0">
                <a:solidFill>
                  <a:srgbClr val="4C6062"/>
                </a:solidFill>
                <a:latin typeface="微软雅黑" panose="020B0503020204020204" pitchFamily="34" charset="-122"/>
                <a:ea typeface="微软雅黑" panose="020B0503020204020204" pitchFamily="34" charset="-122"/>
              </a:rPr>
              <a:t>公布了第一个</a:t>
            </a:r>
            <a:r>
              <a:rPr lang="en-US" altLang="zh-CN" sz="2000" dirty="0">
                <a:solidFill>
                  <a:srgbClr val="4C6062"/>
                </a:solidFill>
                <a:latin typeface="微软雅黑" panose="020B0503020204020204" pitchFamily="34" charset="-122"/>
                <a:ea typeface="微软雅黑" panose="020B0503020204020204" pitchFamily="34" charset="-122"/>
              </a:rPr>
              <a:t>Linux</a:t>
            </a:r>
            <a:r>
              <a:rPr lang="zh-CN" altLang="en-US" sz="2000" dirty="0">
                <a:solidFill>
                  <a:srgbClr val="4C6062"/>
                </a:solidFill>
                <a:latin typeface="微软雅黑" panose="020B0503020204020204" pitchFamily="34" charset="-122"/>
                <a:ea typeface="微软雅黑" panose="020B0503020204020204" pitchFamily="34" charset="-122"/>
              </a:rPr>
              <a:t>的内核版本</a:t>
            </a:r>
            <a:r>
              <a:rPr lang="en-US" altLang="zh-CN" sz="2000" dirty="0">
                <a:solidFill>
                  <a:srgbClr val="4C6062"/>
                </a:solidFill>
                <a:latin typeface="微软雅黑" panose="020B0503020204020204" pitchFamily="34" charset="-122"/>
                <a:ea typeface="微软雅黑" panose="020B0503020204020204" pitchFamily="34" charset="-122"/>
              </a:rPr>
              <a:t>0.02</a:t>
            </a:r>
            <a:r>
              <a:rPr lang="zh-CN" altLang="en-US" sz="2000" dirty="0">
                <a:solidFill>
                  <a:srgbClr val="4C6062"/>
                </a:solidFill>
                <a:latin typeface="微软雅黑" panose="020B0503020204020204" pitchFamily="34" charset="-122"/>
                <a:ea typeface="微软雅黑" panose="020B0503020204020204" pitchFamily="34" charset="-122"/>
              </a:rPr>
              <a:t>版。</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pPr>
            <a:r>
              <a:rPr lang="en-US" altLang="zh-CN" sz="2000" dirty="0">
                <a:solidFill>
                  <a:srgbClr val="4C6062"/>
                </a:solidFill>
                <a:latin typeface="微软雅黑" panose="020B0503020204020204" pitchFamily="34" charset="-122"/>
                <a:ea typeface="微软雅黑" panose="020B0503020204020204" pitchFamily="34" charset="-122"/>
              </a:rPr>
              <a:t>       Internet</a:t>
            </a:r>
            <a:r>
              <a:rPr lang="zh-CN" altLang="en-US" sz="2000" dirty="0">
                <a:solidFill>
                  <a:srgbClr val="4C6062"/>
                </a:solidFill>
                <a:latin typeface="微软雅黑" panose="020B0503020204020204" pitchFamily="34" charset="-122"/>
                <a:ea typeface="微软雅黑" panose="020B0503020204020204" pitchFamily="34" charset="-122"/>
              </a:rPr>
              <a:t>的兴起，使得</a:t>
            </a:r>
            <a:r>
              <a:rPr lang="en-US" altLang="zh-CN" sz="2000" dirty="0">
                <a:solidFill>
                  <a:srgbClr val="4C6062"/>
                </a:solidFill>
                <a:latin typeface="微软雅黑" panose="020B0503020204020204" pitchFamily="34" charset="-122"/>
                <a:ea typeface="微软雅黑" panose="020B0503020204020204" pitchFamily="34" charset="-122"/>
              </a:rPr>
              <a:t>Linux</a:t>
            </a:r>
            <a:r>
              <a:rPr lang="zh-CN" altLang="en-US" sz="2000" dirty="0">
                <a:solidFill>
                  <a:srgbClr val="4C6062"/>
                </a:solidFill>
                <a:latin typeface="微软雅黑" panose="020B0503020204020204" pitchFamily="34" charset="-122"/>
                <a:ea typeface="微软雅黑" panose="020B0503020204020204" pitchFamily="34" charset="-122"/>
              </a:rPr>
              <a:t>系统也能十分迅速地发展，很快就有许多程序员加入了</a:t>
            </a:r>
            <a:r>
              <a:rPr lang="en-US" altLang="zh-CN" sz="2000" dirty="0">
                <a:solidFill>
                  <a:srgbClr val="4C6062"/>
                </a:solidFill>
                <a:latin typeface="微软雅黑" panose="020B0503020204020204" pitchFamily="34" charset="-122"/>
                <a:ea typeface="微软雅黑" panose="020B0503020204020204" pitchFamily="34" charset="-122"/>
              </a:rPr>
              <a:t>Linux</a:t>
            </a:r>
            <a:r>
              <a:rPr lang="zh-CN" altLang="en-US" sz="2000" dirty="0">
                <a:solidFill>
                  <a:srgbClr val="4C6062"/>
                </a:solidFill>
                <a:latin typeface="微软雅黑" panose="020B0503020204020204" pitchFamily="34" charset="-122"/>
                <a:ea typeface="微软雅黑" panose="020B0503020204020204" pitchFamily="34" charset="-122"/>
              </a:rPr>
              <a:t>系统的编写行列之中。</a:t>
            </a:r>
            <a:endParaRPr lang="zh-CN" altLang="en-US" sz="2000" dirty="0">
              <a:solidFill>
                <a:srgbClr val="4C6062"/>
              </a:solidFill>
              <a:latin typeface="微软雅黑" panose="020B0503020204020204" pitchFamily="34" charset="-122"/>
              <a:ea typeface="微软雅黑" panose="020B0503020204020204" pitchFamily="34" charset="-122"/>
            </a:endParaRPr>
          </a:p>
          <a:p>
            <a:pPr>
              <a:lnSpc>
                <a:spcPct val="150000"/>
              </a:lnSpc>
            </a:pPr>
            <a:r>
              <a:rPr lang="zh-CN" altLang="en-US" sz="2000" dirty="0">
                <a:solidFill>
                  <a:srgbClr val="4C6062"/>
                </a:solidFill>
                <a:latin typeface="微软雅黑" panose="020B0503020204020204" pitchFamily="34" charset="-122"/>
                <a:ea typeface="微软雅黑" panose="020B0503020204020204" pitchFamily="34" charset="-122"/>
              </a:rPr>
              <a:t>       </a:t>
            </a: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pSp>
        <p:nvGrpSpPr>
          <p:cNvPr id="43" name="组合 42"/>
          <p:cNvGrpSpPr/>
          <p:nvPr/>
        </p:nvGrpSpPr>
        <p:grpSpPr>
          <a:xfrm>
            <a:off x="841375" y="5487035"/>
            <a:ext cx="10633075" cy="1123950"/>
            <a:chOff x="1325" y="8641"/>
            <a:chExt cx="16745" cy="1770"/>
          </a:xfrm>
        </p:grpSpPr>
        <p:sp>
          <p:nvSpPr>
            <p:cNvPr id="38" name="矩形 37"/>
            <p:cNvSpPr/>
            <p:nvPr/>
          </p:nvSpPr>
          <p:spPr>
            <a:xfrm flipV="1">
              <a:off x="3438" y="10004"/>
              <a:ext cx="14632" cy="12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0" name="互联网"/>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Tree>
  </p:cSld>
  <p:clrMapOvr>
    <a:masterClrMapping/>
  </p:clrMapOvr>
  <p:transition spd="slow">
    <p:push/>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一、</a:t>
            </a:r>
            <a:r>
              <a:rPr lang="zh-CN" altLang="en-US" dirty="0">
                <a:latin typeface="Microsoft YaHei UI" panose="020B0503020204020204" pitchFamily="18" charset="-122"/>
                <a:cs typeface="Microsoft YaHei UI" panose="020B0503020204020204" pitchFamily="18" charset="-122"/>
                <a:sym typeface="+mn-ea"/>
              </a:rPr>
              <a:t>项目知识准备</a:t>
            </a:r>
            <a:endParaRPr lang="zh-CN" altLang="en-US" dirty="0"/>
          </a:p>
        </p:txBody>
      </p:sp>
      <p:sp>
        <p:nvSpPr>
          <p:cNvPr id="6" name="内容占位符 5"/>
          <p:cNvSpPr>
            <a:spLocks noGrp="1"/>
          </p:cNvSpPr>
          <p:nvPr>
            <p:ph idx="13"/>
          </p:nvPr>
        </p:nvSpPr>
        <p:spPr/>
        <p:txBody>
          <a:bodyPr>
            <a:noAutofit/>
          </a:bodyPr>
          <a:lstStyle/>
          <a:p>
            <a:r>
              <a:rPr lang="zh-CN" altLang="zh-CN" kern="100" dirty="0">
                <a:effectLst/>
                <a:latin typeface="+mn-ea"/>
                <a:cs typeface="Times New Roman" panose="02020603050405020304" pitchFamily="18" charset="0"/>
              </a:rPr>
              <a:t>理解</a:t>
            </a:r>
            <a:r>
              <a:rPr lang="en-US" altLang="zh-CN" kern="100" dirty="0">
                <a:effectLst/>
                <a:latin typeface="+mn-ea"/>
              </a:rPr>
              <a:t>Linux</a:t>
            </a:r>
            <a:r>
              <a:rPr lang="zh-CN" altLang="zh-CN" kern="100" dirty="0">
                <a:effectLst/>
                <a:latin typeface="+mn-ea"/>
                <a:cs typeface="Times New Roman" panose="02020603050405020304" pitchFamily="18" charset="0"/>
              </a:rPr>
              <a:t>体系结构</a:t>
            </a:r>
            <a:endParaRPr lang="zh-CN" altLang="en-US" dirty="0">
              <a:latin typeface="+mn-ea"/>
            </a:endParaRPr>
          </a:p>
        </p:txBody>
      </p:sp>
      <p:sp>
        <p:nvSpPr>
          <p:cNvPr id="2" name="文本框 1"/>
          <p:cNvSpPr txBox="1"/>
          <p:nvPr/>
        </p:nvSpPr>
        <p:spPr>
          <a:xfrm>
            <a:off x="917575" y="1789750"/>
            <a:ext cx="10210800" cy="3397853"/>
          </a:xfrm>
          <a:prstGeom prst="rect">
            <a:avLst/>
          </a:prstGeom>
          <a:noFill/>
        </p:spPr>
        <p:txBody>
          <a:bodyPr wrap="square" rtlCol="0" anchor="t">
            <a:spAutoFit/>
          </a:bodyPr>
          <a:lstStyle/>
          <a:p>
            <a:pPr>
              <a:lnSpc>
                <a:spcPct val="150000"/>
              </a:lnSpc>
            </a:pPr>
            <a:r>
              <a:rPr lang="en-US" altLang="zh-CN" sz="2000" dirty="0">
                <a:solidFill>
                  <a:srgbClr val="4C6062"/>
                </a:solidFill>
                <a:latin typeface="+mn-ea"/>
              </a:rPr>
              <a:t>      </a:t>
            </a:r>
            <a:r>
              <a:rPr lang="en-US" altLang="zh-CN" sz="2000" kern="100" dirty="0">
                <a:effectLst/>
                <a:latin typeface="+mn-ea"/>
              </a:rPr>
              <a:t>Linux</a:t>
            </a:r>
            <a:r>
              <a:rPr lang="zh-CN" altLang="zh-CN" sz="2000" kern="100" dirty="0">
                <a:effectLst/>
                <a:latin typeface="+mn-ea"/>
              </a:rPr>
              <a:t>一般有</a:t>
            </a:r>
            <a:r>
              <a:rPr lang="en-US" altLang="zh-CN" sz="2000" kern="100" dirty="0">
                <a:effectLst/>
                <a:latin typeface="+mn-ea"/>
              </a:rPr>
              <a:t>3</a:t>
            </a:r>
            <a:r>
              <a:rPr lang="zh-CN" altLang="zh-CN" sz="2000" kern="100" dirty="0">
                <a:effectLst/>
                <a:latin typeface="+mn-ea"/>
              </a:rPr>
              <a:t>个主要部分：内核（</a:t>
            </a:r>
            <a:r>
              <a:rPr lang="en-US" altLang="zh-CN" sz="2000" kern="100" dirty="0">
                <a:effectLst/>
                <a:latin typeface="+mn-ea"/>
              </a:rPr>
              <a:t>Kernel</a:t>
            </a:r>
            <a:r>
              <a:rPr lang="zh-CN" altLang="zh-CN" sz="2000" kern="100" dirty="0">
                <a:effectLst/>
                <a:latin typeface="+mn-ea"/>
              </a:rPr>
              <a:t>）、命令解释层（</a:t>
            </a:r>
            <a:r>
              <a:rPr lang="en-US" altLang="zh-CN" sz="2000" kern="100" dirty="0">
                <a:effectLst/>
                <a:latin typeface="+mn-ea"/>
              </a:rPr>
              <a:t>shell</a:t>
            </a:r>
            <a:r>
              <a:rPr lang="zh-CN" altLang="zh-CN" sz="2000" kern="100" dirty="0">
                <a:effectLst/>
                <a:latin typeface="+mn-ea"/>
              </a:rPr>
              <a:t>或其他操作环境）、实用工具。</a:t>
            </a:r>
            <a:endParaRPr lang="en-US" altLang="zh-CN" sz="2000" kern="100" dirty="0">
              <a:effectLst/>
              <a:latin typeface="+mn-ea"/>
            </a:endParaRPr>
          </a:p>
          <a:p>
            <a:pPr indent="266700">
              <a:lnSpc>
                <a:spcPct val="150000"/>
              </a:lnSpc>
              <a:spcBef>
                <a:spcPts val="360"/>
              </a:spcBef>
              <a:spcAft>
                <a:spcPts val="240"/>
              </a:spcAft>
            </a:pPr>
            <a:r>
              <a:rPr lang="en-US" altLang="zh-CN" sz="2000" kern="100" dirty="0">
                <a:effectLst/>
                <a:latin typeface="+mn-ea"/>
                <a:cs typeface="Times New Roman" panose="02020603050405020304" pitchFamily="18" charset="0"/>
              </a:rPr>
              <a:t>  1</a:t>
            </a:r>
            <a:r>
              <a:rPr lang="zh-CN" altLang="zh-CN" sz="2000" kern="100" dirty="0">
                <a:effectLst/>
                <a:latin typeface="+mn-ea"/>
                <a:cs typeface="Times New Roman" panose="02020603050405020304" pitchFamily="18" charset="0"/>
              </a:rPr>
              <a:t>．内核</a:t>
            </a:r>
            <a:endParaRPr lang="en-US" altLang="zh-CN" sz="2000" kern="100" dirty="0">
              <a:effectLst/>
              <a:latin typeface="+mn-ea"/>
              <a:cs typeface="Times New Roman" panose="02020603050405020304" pitchFamily="18" charset="0"/>
            </a:endParaRPr>
          </a:p>
          <a:p>
            <a:pPr indent="266700">
              <a:lnSpc>
                <a:spcPct val="150000"/>
              </a:lnSpc>
              <a:spcBef>
                <a:spcPts val="360"/>
              </a:spcBef>
              <a:spcAft>
                <a:spcPts val="240"/>
              </a:spcAft>
            </a:pPr>
            <a:r>
              <a:rPr lang="en-US" altLang="zh-CN" sz="2000" kern="100" dirty="0">
                <a:latin typeface="+mn-ea"/>
                <a:cs typeface="Times New Roman" panose="02020603050405020304" pitchFamily="18" charset="0"/>
              </a:rPr>
              <a:t>   </a:t>
            </a:r>
            <a:r>
              <a:rPr lang="zh-CN" altLang="zh-CN" sz="2000" kern="100" dirty="0">
                <a:effectLst/>
                <a:latin typeface="+mn-ea"/>
              </a:rPr>
              <a:t>内核是系统的心脏，是运行程序和管理磁盘及打印机等硬件设备的核心程序。操作环境向用户提供一个操作界面，它从用户那里接受命令，并且把命令送给内核去执行。由于内核提供的都是操作系统最基本的功能，所以如果内核发生问题，那么整个计算机系统就可能会崩溃。</a:t>
            </a:r>
            <a:endParaRPr lang="en-US" altLang="zh-CN" sz="2000" kern="100" dirty="0">
              <a:effectLst/>
              <a:latin typeface="+mn-ea"/>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pSp>
        <p:nvGrpSpPr>
          <p:cNvPr id="43" name="组合 42"/>
          <p:cNvGrpSpPr/>
          <p:nvPr/>
        </p:nvGrpSpPr>
        <p:grpSpPr>
          <a:xfrm>
            <a:off x="841375" y="5487035"/>
            <a:ext cx="10633075" cy="1123950"/>
            <a:chOff x="1325" y="8641"/>
            <a:chExt cx="16745" cy="1770"/>
          </a:xfrm>
        </p:grpSpPr>
        <p:sp>
          <p:nvSpPr>
            <p:cNvPr id="38" name="矩形 37"/>
            <p:cNvSpPr/>
            <p:nvPr/>
          </p:nvSpPr>
          <p:spPr>
            <a:xfrm flipV="1">
              <a:off x="3438" y="10004"/>
              <a:ext cx="14632" cy="12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0" name="互联网"/>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Tree>
  </p:cSld>
  <p:clrMapOvr>
    <a:masterClrMapping/>
  </p:clrMapOvr>
  <p:transition spd="slow">
    <p:push/>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一、</a:t>
            </a:r>
            <a:r>
              <a:rPr lang="zh-CN" altLang="en-US" dirty="0">
                <a:latin typeface="Microsoft YaHei UI" panose="020B0503020204020204" pitchFamily="18" charset="-122"/>
                <a:cs typeface="Microsoft YaHei UI" panose="020B0503020204020204" pitchFamily="18" charset="-122"/>
                <a:sym typeface="+mn-ea"/>
              </a:rPr>
              <a:t>项目知识准备</a:t>
            </a:r>
            <a:endParaRPr lang="zh-CN" altLang="en-US" dirty="0"/>
          </a:p>
        </p:txBody>
      </p:sp>
      <p:sp>
        <p:nvSpPr>
          <p:cNvPr id="6" name="内容占位符 5"/>
          <p:cNvSpPr>
            <a:spLocks noGrp="1"/>
          </p:cNvSpPr>
          <p:nvPr>
            <p:ph idx="13"/>
          </p:nvPr>
        </p:nvSpPr>
        <p:spPr/>
        <p:txBody>
          <a:bodyPr>
            <a:noAutofit/>
          </a:bodyPr>
          <a:lstStyle/>
          <a:p>
            <a:r>
              <a:rPr lang="zh-CN" altLang="zh-CN" kern="100" dirty="0">
                <a:effectLst/>
                <a:latin typeface="+mn-ea"/>
                <a:cs typeface="Times New Roman" panose="02020603050405020304" pitchFamily="18" charset="0"/>
              </a:rPr>
              <a:t>理解</a:t>
            </a:r>
            <a:r>
              <a:rPr lang="en-US" altLang="zh-CN" kern="100" dirty="0">
                <a:effectLst/>
                <a:latin typeface="+mn-ea"/>
              </a:rPr>
              <a:t>Linux</a:t>
            </a:r>
            <a:r>
              <a:rPr lang="zh-CN" altLang="zh-CN" kern="100" dirty="0">
                <a:effectLst/>
                <a:latin typeface="+mn-ea"/>
                <a:cs typeface="Times New Roman" panose="02020603050405020304" pitchFamily="18" charset="0"/>
              </a:rPr>
              <a:t>体系结构</a:t>
            </a:r>
            <a:endParaRPr lang="zh-CN" altLang="en-US" dirty="0">
              <a:latin typeface="+mn-ea"/>
            </a:endParaRPr>
          </a:p>
        </p:txBody>
      </p:sp>
      <p:sp>
        <p:nvSpPr>
          <p:cNvPr id="2" name="文本框 1"/>
          <p:cNvSpPr txBox="1"/>
          <p:nvPr/>
        </p:nvSpPr>
        <p:spPr>
          <a:xfrm>
            <a:off x="917575" y="1524794"/>
            <a:ext cx="10210800" cy="4685385"/>
          </a:xfrm>
          <a:prstGeom prst="rect">
            <a:avLst/>
          </a:prstGeom>
          <a:noFill/>
        </p:spPr>
        <p:txBody>
          <a:bodyPr wrap="square" rtlCol="0" anchor="t">
            <a:spAutoFit/>
          </a:bodyPr>
          <a:lstStyle/>
          <a:p>
            <a:pPr>
              <a:lnSpc>
                <a:spcPct val="150000"/>
              </a:lnSpc>
            </a:pPr>
            <a:r>
              <a:rPr lang="en-US" altLang="zh-CN" sz="2000" dirty="0">
                <a:solidFill>
                  <a:srgbClr val="4C6062"/>
                </a:solidFill>
                <a:latin typeface="+mn-ea"/>
              </a:rPr>
              <a:t>      </a:t>
            </a:r>
            <a:r>
              <a:rPr lang="en-US" altLang="zh-CN" sz="2000" kern="100" dirty="0">
                <a:effectLst/>
                <a:latin typeface="+mn-ea"/>
              </a:rPr>
              <a:t>Linux</a:t>
            </a:r>
            <a:r>
              <a:rPr lang="zh-CN" altLang="zh-CN" sz="2000" kern="100" dirty="0">
                <a:effectLst/>
                <a:latin typeface="+mn-ea"/>
              </a:rPr>
              <a:t>一般有</a:t>
            </a:r>
            <a:r>
              <a:rPr lang="en-US" altLang="zh-CN" sz="2000" kern="100" dirty="0">
                <a:effectLst/>
                <a:latin typeface="+mn-ea"/>
              </a:rPr>
              <a:t>3</a:t>
            </a:r>
            <a:r>
              <a:rPr lang="zh-CN" altLang="zh-CN" sz="2000" kern="100" dirty="0">
                <a:effectLst/>
                <a:latin typeface="+mn-ea"/>
              </a:rPr>
              <a:t>个主要部分：内核（</a:t>
            </a:r>
            <a:r>
              <a:rPr lang="en-US" altLang="zh-CN" sz="2000" kern="100" dirty="0">
                <a:effectLst/>
                <a:latin typeface="+mn-ea"/>
              </a:rPr>
              <a:t>Kernel</a:t>
            </a:r>
            <a:r>
              <a:rPr lang="zh-CN" altLang="zh-CN" sz="2000" kern="100" dirty="0">
                <a:effectLst/>
                <a:latin typeface="+mn-ea"/>
              </a:rPr>
              <a:t>）、命令解释层（</a:t>
            </a:r>
            <a:r>
              <a:rPr lang="en-US" altLang="zh-CN" sz="2000" kern="100" dirty="0">
                <a:effectLst/>
                <a:latin typeface="+mn-ea"/>
              </a:rPr>
              <a:t>shell</a:t>
            </a:r>
            <a:r>
              <a:rPr lang="zh-CN" altLang="zh-CN" sz="2000" kern="100" dirty="0">
                <a:effectLst/>
                <a:latin typeface="+mn-ea"/>
              </a:rPr>
              <a:t>或其他操作环境）、实用工具。</a:t>
            </a:r>
            <a:endParaRPr lang="en-US" altLang="zh-CN" sz="2000" kern="100" dirty="0">
              <a:effectLst/>
              <a:latin typeface="+mn-ea"/>
            </a:endParaRPr>
          </a:p>
          <a:p>
            <a:pPr indent="266700">
              <a:lnSpc>
                <a:spcPct val="150000"/>
              </a:lnSpc>
              <a:spcBef>
                <a:spcPts val="360"/>
              </a:spcBef>
              <a:spcAft>
                <a:spcPts val="240"/>
              </a:spcAft>
            </a:pPr>
            <a:r>
              <a:rPr lang="en-US" altLang="zh-CN" sz="2000" kern="100" dirty="0">
                <a:effectLst/>
                <a:latin typeface="+mn-ea"/>
                <a:cs typeface="Times New Roman" panose="02020603050405020304" pitchFamily="18" charset="0"/>
              </a:rPr>
              <a:t>  2</a:t>
            </a:r>
            <a:r>
              <a:rPr lang="zh-CN" altLang="zh-CN" sz="2000" kern="100" dirty="0">
                <a:effectLst/>
                <a:latin typeface="+mn-ea"/>
                <a:cs typeface="Times New Roman" panose="02020603050405020304" pitchFamily="18" charset="0"/>
              </a:rPr>
              <a:t>．命令解释层</a:t>
            </a:r>
            <a:endParaRPr lang="zh-CN" altLang="zh-CN" sz="2000" kern="100" dirty="0">
              <a:effectLst/>
              <a:latin typeface="+mn-ea"/>
              <a:cs typeface="Times New Roman" panose="02020603050405020304" pitchFamily="18" charset="0"/>
            </a:endParaRPr>
          </a:p>
          <a:p>
            <a:pPr indent="266700" algn="just">
              <a:lnSpc>
                <a:spcPct val="150000"/>
              </a:lnSpc>
            </a:pPr>
            <a:r>
              <a:rPr lang="en-US" altLang="zh-CN" sz="2000" kern="100" dirty="0">
                <a:effectLst/>
                <a:latin typeface="+mn-ea"/>
              </a:rPr>
              <a:t>  shell</a:t>
            </a:r>
            <a:r>
              <a:rPr lang="zh-CN" altLang="zh-CN" sz="2000" kern="100" dirty="0">
                <a:effectLst/>
                <a:latin typeface="+mn-ea"/>
              </a:rPr>
              <a:t>是系统的用户界面，提供了用户与内核进行交互操作的一种接口。它接收用户输入的命令，并且把它送入内核去执行。</a:t>
            </a:r>
            <a:r>
              <a:rPr lang="en-US" altLang="zh-CN" sz="2000" kern="100" dirty="0">
                <a:effectLst/>
                <a:latin typeface="+mn-ea"/>
              </a:rPr>
              <a:t>Linux</a:t>
            </a:r>
            <a:r>
              <a:rPr lang="zh-CN" altLang="zh-CN" sz="2000" kern="100" dirty="0">
                <a:effectLst/>
                <a:latin typeface="+mn-ea"/>
                <a:cs typeface="Times New Roman" panose="02020603050405020304" pitchFamily="18" charset="0"/>
              </a:rPr>
              <a:t>存在几种操作环境，分别是：桌面（</a:t>
            </a:r>
            <a:r>
              <a:rPr lang="en-US" altLang="zh-CN" sz="2000" kern="100" dirty="0">
                <a:effectLst/>
                <a:latin typeface="+mn-ea"/>
              </a:rPr>
              <a:t>desktop</a:t>
            </a:r>
            <a:r>
              <a:rPr lang="zh-CN" altLang="zh-CN" sz="2000" kern="100" dirty="0">
                <a:effectLst/>
                <a:latin typeface="+mn-ea"/>
                <a:cs typeface="Times New Roman" panose="02020603050405020304" pitchFamily="18" charset="0"/>
              </a:rPr>
              <a:t>）、窗口管理器（</a:t>
            </a:r>
            <a:r>
              <a:rPr lang="en-US" altLang="zh-CN" sz="2000" kern="100" dirty="0">
                <a:effectLst/>
                <a:latin typeface="+mn-ea"/>
              </a:rPr>
              <a:t>window manager</a:t>
            </a:r>
            <a:r>
              <a:rPr lang="zh-CN" altLang="zh-CN" sz="2000" kern="100" dirty="0">
                <a:effectLst/>
                <a:latin typeface="+mn-ea"/>
                <a:cs typeface="Times New Roman" panose="02020603050405020304" pitchFamily="18" charset="0"/>
              </a:rPr>
              <a:t>）和命令行</a:t>
            </a:r>
            <a:r>
              <a:rPr lang="en-US" altLang="zh-CN" sz="2000" kern="100" dirty="0">
                <a:effectLst/>
                <a:latin typeface="+mn-ea"/>
              </a:rPr>
              <a:t>shell</a:t>
            </a:r>
            <a:r>
              <a:rPr lang="zh-CN" altLang="zh-CN" sz="2000" kern="100" dirty="0">
                <a:effectLst/>
                <a:latin typeface="+mn-ea"/>
                <a:cs typeface="Times New Roman" panose="02020603050405020304" pitchFamily="18" charset="0"/>
              </a:rPr>
              <a:t>（</a:t>
            </a:r>
            <a:r>
              <a:rPr lang="en-US" altLang="zh-CN" sz="2000" kern="100" dirty="0">
                <a:effectLst/>
                <a:latin typeface="+mn-ea"/>
              </a:rPr>
              <a:t>command line shell</a:t>
            </a:r>
            <a:r>
              <a:rPr lang="zh-CN" altLang="zh-CN" sz="2000" kern="100" dirty="0">
                <a:effectLst/>
                <a:latin typeface="+mn-ea"/>
                <a:cs typeface="Times New Roman" panose="02020603050405020304" pitchFamily="18" charset="0"/>
              </a:rPr>
              <a:t>）</a:t>
            </a:r>
            <a:r>
              <a:rPr lang="zh-CN" altLang="en-US" sz="2000" kern="100" dirty="0">
                <a:effectLst/>
                <a:latin typeface="+mn-ea"/>
                <a:cs typeface="Times New Roman" panose="02020603050405020304" pitchFamily="18" charset="0"/>
              </a:rPr>
              <a:t>。</a:t>
            </a:r>
            <a:endParaRPr lang="en-US" altLang="zh-CN" sz="2000" kern="100" dirty="0">
              <a:effectLst/>
              <a:latin typeface="+mn-ea"/>
              <a:cs typeface="Times New Roman" panose="02020603050405020304" pitchFamily="18" charset="0"/>
            </a:endParaRPr>
          </a:p>
          <a:p>
            <a:pPr indent="266700" algn="just">
              <a:lnSpc>
                <a:spcPct val="150000"/>
              </a:lnSpc>
            </a:pPr>
            <a:r>
              <a:rPr lang="en-US" altLang="zh-CN" sz="2000" kern="100" dirty="0">
                <a:effectLst/>
                <a:latin typeface="+mn-ea"/>
              </a:rPr>
              <a:t>  shell</a:t>
            </a:r>
            <a:r>
              <a:rPr lang="zh-CN" altLang="zh-CN" sz="2000" kern="100" dirty="0">
                <a:effectLst/>
                <a:latin typeface="+mn-ea"/>
                <a:cs typeface="Times New Roman" panose="02020603050405020304" pitchFamily="18" charset="0"/>
              </a:rPr>
              <a:t>是一个命令解释器，解释由用户输入的命令，并把它们送到内核。</a:t>
            </a:r>
            <a:endParaRPr lang="zh-CN" altLang="zh-CN" sz="1800" kern="100" dirty="0">
              <a:effectLst/>
              <a:latin typeface="Times New Roman" panose="02020603050405020304" pitchFamily="18" charset="0"/>
              <a:ea typeface="方正书宋简体"/>
            </a:endParaRPr>
          </a:p>
          <a:p>
            <a:pPr>
              <a:lnSpc>
                <a:spcPct val="150000"/>
              </a:lnSpc>
            </a:pPr>
            <a:endParaRPr lang="zh-CN" altLang="zh-CN" sz="1800" kern="100" dirty="0">
              <a:effectLst/>
              <a:latin typeface="Times New Roman" panose="02020603050405020304" pitchFamily="18" charset="0"/>
              <a:ea typeface="方正书宋简体"/>
            </a:endParaRPr>
          </a:p>
          <a:p>
            <a:pPr>
              <a:lnSpc>
                <a:spcPct val="150000"/>
              </a:lnSpc>
            </a:pPr>
            <a:endParaRPr lang="en-US" altLang="zh-CN" sz="2000" dirty="0">
              <a:solidFill>
                <a:srgbClr val="4C6062"/>
              </a:solidFill>
              <a:latin typeface="+mn-ea"/>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pSp>
        <p:nvGrpSpPr>
          <p:cNvPr id="43" name="组合 42"/>
          <p:cNvGrpSpPr/>
          <p:nvPr/>
        </p:nvGrpSpPr>
        <p:grpSpPr>
          <a:xfrm>
            <a:off x="841375" y="5487035"/>
            <a:ext cx="10633075" cy="1123950"/>
            <a:chOff x="1325" y="8641"/>
            <a:chExt cx="16745" cy="1770"/>
          </a:xfrm>
        </p:grpSpPr>
        <p:sp>
          <p:nvSpPr>
            <p:cNvPr id="38" name="矩形 37"/>
            <p:cNvSpPr/>
            <p:nvPr/>
          </p:nvSpPr>
          <p:spPr>
            <a:xfrm flipV="1">
              <a:off x="3438" y="10004"/>
              <a:ext cx="14632" cy="12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0" name="互联网"/>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Tree>
  </p:cSld>
  <p:clrMapOvr>
    <a:masterClrMapping/>
  </p:clrMapOvr>
  <p:transition spd="slow">
    <p:push/>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常用">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常用">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8911</Words>
  <Application>WPS 演示</Application>
  <PresentationFormat>自定义</PresentationFormat>
  <Paragraphs>527</Paragraphs>
  <Slides>57</Slides>
  <Notes>0</Notes>
  <HiddenSlides>0</HiddenSlides>
  <MMClips>0</MMClips>
  <ScaleCrop>false</ScaleCrop>
  <HeadingPairs>
    <vt:vector size="8" baseType="variant">
      <vt:variant>
        <vt:lpstr>已用的字体</vt:lpstr>
      </vt:variant>
      <vt:variant>
        <vt:i4>16</vt:i4>
      </vt:variant>
      <vt:variant>
        <vt:lpstr>主题</vt:lpstr>
      </vt:variant>
      <vt:variant>
        <vt:i4>2</vt:i4>
      </vt:variant>
      <vt:variant>
        <vt:lpstr>嵌入 OLE 服务器</vt:lpstr>
      </vt:variant>
      <vt:variant>
        <vt:i4>1</vt:i4>
      </vt:variant>
      <vt:variant>
        <vt:lpstr>幻灯片标题</vt:lpstr>
      </vt:variant>
      <vt:variant>
        <vt:i4>57</vt:i4>
      </vt:variant>
    </vt:vector>
  </HeadingPairs>
  <TitlesOfParts>
    <vt:vector size="76" baseType="lpstr">
      <vt:lpstr>Arial</vt:lpstr>
      <vt:lpstr>宋体</vt:lpstr>
      <vt:lpstr>Wingdings</vt:lpstr>
      <vt:lpstr>微软雅黑</vt:lpstr>
      <vt:lpstr>Arial Unicode MS</vt:lpstr>
      <vt:lpstr>Microsoft YaHei UI</vt:lpstr>
      <vt:lpstr>Times New Roman</vt:lpstr>
      <vt:lpstr>方正书宋简体</vt:lpstr>
      <vt:lpstr>Arial</vt:lpstr>
      <vt:lpstr>华文仿宋</vt:lpstr>
      <vt:lpstr>仿宋</vt:lpstr>
      <vt:lpstr>Calibri</vt:lpstr>
      <vt:lpstr>Arial Unicode MS</vt:lpstr>
      <vt:lpstr>方正兰亭黑简体</vt:lpstr>
      <vt:lpstr>方正兰亭刊黑_GBK</vt:lpstr>
      <vt:lpstr>黑体</vt:lpstr>
      <vt:lpstr>Office Theme</vt:lpstr>
      <vt:lpstr>1_Office Theme</vt:lpstr>
      <vt:lpstr>Visio.Drawing.15</vt:lpstr>
      <vt:lpstr>PowerPoint 演示文稿</vt:lpstr>
      <vt:lpstr>PowerPoint 演示文稿</vt:lpstr>
      <vt:lpstr>PowerPoint 演示文稿</vt:lpstr>
      <vt:lpstr>PowerPoint 演示文稿</vt:lpstr>
      <vt:lpstr>PowerPoint 演示文稿</vt:lpstr>
      <vt:lpstr>PowerPoint 演示文稿</vt:lpstr>
      <vt:lpstr>一、项目知识准备</vt:lpstr>
      <vt:lpstr>一、项目知识准备</vt:lpstr>
      <vt:lpstr>一、项目知识准备</vt:lpstr>
      <vt:lpstr>一、项目知识准备</vt:lpstr>
      <vt:lpstr>一、项目知识准备</vt:lpstr>
      <vt:lpstr>一、项目知识准备</vt:lpstr>
      <vt:lpstr>一、项目知识准备</vt:lpstr>
      <vt:lpstr>一、项目知识准备</vt:lpstr>
      <vt:lpstr>PowerPoint 演示文稿</vt:lpstr>
      <vt:lpstr>二、项目设计与准备</vt:lpstr>
      <vt:lpstr>二、项目设计与准备</vt:lpstr>
      <vt:lpstr>二、项目设计与准备</vt:lpstr>
      <vt:lpstr>二、项目设计与准备</vt:lpstr>
      <vt:lpstr>二、项目设计与准备</vt:lpstr>
      <vt:lpstr>二、项目设计与准备</vt:lpstr>
      <vt:lpstr>PowerPoint 演示文稿</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PowerPoint 演示文稿</vt:lpstr>
      <vt:lpstr>四、项目实录</vt:lpstr>
      <vt:lpstr>四、项目实录</vt:lpstr>
      <vt:lpstr>四、项目实录</vt:lpstr>
      <vt:lpstr>四、项目实录</vt:lpstr>
      <vt:lpstr>四、重要说明</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siri</dc:creator>
  <cp:lastModifiedBy>Administrator</cp:lastModifiedBy>
  <cp:revision>188</cp:revision>
  <dcterms:created xsi:type="dcterms:W3CDTF">2006-08-16T00:00:00Z</dcterms:created>
  <dcterms:modified xsi:type="dcterms:W3CDTF">2026-03-07T01:29:17Z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2052-12.1.0.24657</vt:lpwstr>
  </property>
  <property fmtid="{D5CDD505-2E9C-101B-9397-08002B2CF9AE}" pid="3" name="ICV">
    <vt:lpwstr>E339AA26A2CD4D199FBF9EDD24942EF8_12</vt:lpwstr>
  </property>
</Properties>
</file>